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2"/>
    <p:sldId id="272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9" r:id="rId12"/>
    <p:sldId id="28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426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hiện:</a:t>
            </a:r>
            <a:r>
              <a:rPr lang="en-US" sz="2400" b="1" i="1" dirty="0" err="1">
                <a:latin typeface="+mj-lt"/>
              </a:rPr>
              <a:t>Lê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Thị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Miên</a:t>
            </a:r>
            <a:endParaRPr lang="en-US" sz="2400" b="1" i="1" dirty="0">
              <a:latin typeface="+mj-lt"/>
            </a:endParaRPr>
          </a:p>
        </p:txBody>
      </p:sp>
      <p:pic>
        <p:nvPicPr>
          <p:cNvPr id="2" name="Picture 2" descr="C:\Users\Nhung\Desktop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236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971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5715000"/>
          </a:xfrm>
          <a:prstGeom prst="rect">
            <a:avLst/>
          </a:prstGeom>
          <a:noFill/>
        </p:spPr>
      </p:pic>
      <p:pic>
        <p:nvPicPr>
          <p:cNvPr id="4099" name="Picture 3" descr="C:\Users\Nhung\Desktop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91201"/>
            <a:ext cx="8534400" cy="889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2198370"/>
            <a:ext cx="914400" cy="1002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4953000"/>
          </a:xfrm>
          <a:prstGeom prst="rect">
            <a:avLst/>
          </a:prstGeom>
          <a:noFill/>
        </p:spPr>
      </p:pic>
      <p:pic>
        <p:nvPicPr>
          <p:cNvPr id="5123" name="Picture 3" descr="C:\Users\Nhung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0"/>
            <a:ext cx="6629399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5791200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16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câu chuyện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truyện ngụ ngôn Ê – dốp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hung\Desktop\cau-be-chan-cu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295400"/>
            <a:ext cx="9144000" cy="4267200"/>
          </a:xfrm>
          <a:prstGeom prst="rect">
            <a:avLst/>
          </a:prstGeom>
          <a:noFill/>
        </p:spPr>
      </p:pic>
      <p:pic>
        <p:nvPicPr>
          <p:cNvPr id="3" name="V.A – Truyện Cổ Tích Cậu Bé Chăn Cừu Nói D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725995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chăn cừu trong câu chuyện trên </a:t>
            </a:r>
          </a:p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đã làm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743" y="4434840"/>
            <a:ext cx="82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như thế nào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121410" y="1914525"/>
            <a:ext cx="5292725" cy="214249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Lừa mọi người là có chó sói đến ăn thịt cừu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121410" y="5181600"/>
            <a:ext cx="6172200" cy="12954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Đáng chê trách, vì nói dối người lớn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nói dối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4225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hung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bàng nâu đã nói dối mẹ điều gì?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nói dối, đại bàng nâu nhận hậu quả như thế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vì sao chúng ta không nên nói dối?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145</Words>
  <Application>Microsoft Office PowerPoint</Application>
  <PresentationFormat>On-screen Show (4:3)</PresentationFormat>
  <Paragraphs>22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Văn Phú Phan</cp:lastModifiedBy>
  <cp:revision>36</cp:revision>
  <dcterms:created xsi:type="dcterms:W3CDTF">2020-08-24T14:29:00Z</dcterms:created>
  <dcterms:modified xsi:type="dcterms:W3CDTF">2025-05-06T06:50:28Z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