
<file path=[Content_Types].xml><?xml version="1.0" encoding="utf-8"?>
<Types xmlns="http://schemas.openxmlformats.org/package/2006/content-types">
  <Default Extension="jpeg" ContentType="image/jpeg"/>
  <Default Extension="m4a" ContentType="audio/mp4"/>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3" r:id="rId3"/>
    <p:sldMasterId id="2147483685" r:id="rId4"/>
    <p:sldMasterId id="2147483698" r:id="rId5"/>
  </p:sldMasterIdLst>
  <p:notesMasterIdLst>
    <p:notesMasterId r:id="rId34"/>
  </p:notesMasterIdLst>
  <p:sldIdLst>
    <p:sldId id="621" r:id="rId6"/>
    <p:sldId id="499" r:id="rId7"/>
    <p:sldId id="539" r:id="rId8"/>
    <p:sldId id="622" r:id="rId9"/>
    <p:sldId id="626" r:id="rId10"/>
    <p:sldId id="627" r:id="rId11"/>
    <p:sldId id="592" r:id="rId12"/>
    <p:sldId id="593" r:id="rId13"/>
    <p:sldId id="594" r:id="rId14"/>
    <p:sldId id="595" r:id="rId15"/>
    <p:sldId id="596" r:id="rId16"/>
    <p:sldId id="597" r:id="rId17"/>
    <p:sldId id="598" r:id="rId18"/>
    <p:sldId id="493" r:id="rId19"/>
    <p:sldId id="550" r:id="rId20"/>
    <p:sldId id="650" r:id="rId21"/>
    <p:sldId id="628" r:id="rId22"/>
    <p:sldId id="629" r:id="rId23"/>
    <p:sldId id="536" r:id="rId24"/>
    <p:sldId id="630" r:id="rId25"/>
    <p:sldId id="619" r:id="rId26"/>
    <p:sldId id="620" r:id="rId27"/>
    <p:sldId id="631" r:id="rId28"/>
    <p:sldId id="473" r:id="rId29"/>
    <p:sldId id="652" r:id="rId30"/>
    <p:sldId id="653" r:id="rId31"/>
    <p:sldId id="633" r:id="rId32"/>
    <p:sldId id="634"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29">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1A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765" autoAdjust="0"/>
    <p:restoredTop sz="94660"/>
  </p:normalViewPr>
  <p:slideViewPr>
    <p:cSldViewPr snapToGrid="0">
      <p:cViewPr varScale="1">
        <p:scale>
          <a:sx n="66" d="100"/>
          <a:sy n="66" d="100"/>
        </p:scale>
        <p:origin x="600" y="44"/>
      </p:cViewPr>
      <p:guideLst>
        <p:guide orient="horz" pos="2129"/>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82B3CE-4B46-473B-9C95-D0D84A13758B}" type="datetimeFigureOut">
              <a:rPr lang="en-US" smtClean="0"/>
              <a:t>4/29/2025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20ACEFB-C7C0-4BEC-BCFF-0419A0FF987C}"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4/29/2025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4/29/2025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7057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4/29/2025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0" y="3866920"/>
            <a:ext cx="12192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3200" b="1">
              <a:solidFill>
                <a:prstClr val="white"/>
              </a:solidFill>
            </a:endParaRPr>
          </a:p>
        </p:txBody>
      </p:sp>
      <p:sp>
        <p:nvSpPr>
          <p:cNvPr id="5" name="Rectangle 4"/>
          <p:cNvSpPr/>
          <p:nvPr/>
        </p:nvSpPr>
        <p:spPr>
          <a:xfrm>
            <a:off x="0" y="0"/>
            <a:ext cx="12192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3200" b="1" dirty="0">
              <a:solidFill>
                <a:prstClr val="white"/>
              </a:solidFill>
            </a:endParaRPr>
          </a:p>
        </p:txBody>
      </p:sp>
      <p:sp>
        <p:nvSpPr>
          <p:cNvPr id="6" name="Rectangle 5"/>
          <p:cNvSpPr/>
          <p:nvPr/>
        </p:nvSpPr>
        <p:spPr>
          <a:xfrm>
            <a:off x="0" y="2652713"/>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3200" b="1">
              <a:solidFill>
                <a:prstClr val="white"/>
              </a:solidFill>
            </a:endParaRPr>
          </a:p>
        </p:txBody>
      </p:sp>
      <p:sp>
        <p:nvSpPr>
          <p:cNvPr id="7" name="Oval 6"/>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3200" b="1">
              <a:solidFill>
                <a:prstClr val="white"/>
              </a:solidFill>
            </a:endParaRPr>
          </a:p>
        </p:txBody>
      </p:sp>
      <p:sp>
        <p:nvSpPr>
          <p:cNvPr id="3" name="Subtitle 2"/>
          <p:cNvSpPr>
            <a:spLocks noGrp="1"/>
          </p:cNvSpPr>
          <p:nvPr>
            <p:ph type="subTitle" idx="1"/>
          </p:nvPr>
        </p:nvSpPr>
        <p:spPr>
          <a:xfrm>
            <a:off x="1965060" y="5052545"/>
            <a:ext cx="7516013"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 name="Title 1"/>
          <p:cNvSpPr>
            <a:spLocks noGrp="1"/>
          </p:cNvSpPr>
          <p:nvPr>
            <p:ph type="ctrTitle"/>
          </p:nvPr>
        </p:nvSpPr>
        <p:spPr>
          <a:xfrm>
            <a:off x="1090108" y="3132290"/>
            <a:ext cx="9567135" cy="1793167"/>
          </a:xfrm>
          <a:effectLst/>
        </p:spPr>
        <p:txBody>
          <a:bodyPr/>
          <a:lstStyle>
            <a:lvl1pPr marL="640080" indent="-457200" algn="l">
              <a:defRPr sz="5400"/>
            </a:lvl1pPr>
          </a:lstStyle>
          <a:p>
            <a:r>
              <a:rPr lang="en-US"/>
              <a:t>Click to edit Master title style</a:t>
            </a:r>
            <a:endParaRPr lang="en-US" dirty="0"/>
          </a:p>
        </p:txBody>
      </p:sp>
      <p:sp>
        <p:nvSpPr>
          <p:cNvPr id="8" name="Date Placeholder 3"/>
          <p:cNvSpPr>
            <a:spLocks noGrp="1"/>
          </p:cNvSpPr>
          <p:nvPr>
            <p:ph type="dt" sz="half" idx="10"/>
          </p:nvPr>
        </p:nvSpPr>
        <p:spPr/>
        <p:txBody>
          <a:bodyPr/>
          <a:lstStyle>
            <a:lvl1pPr>
              <a:defRPr/>
            </a:lvl1pPr>
          </a:lstStyle>
          <a:p>
            <a:pPr>
              <a:defRPr/>
            </a:pPr>
            <a:endParaRPr lang="en-US">
              <a:solidFill>
                <a:prstClr val="black">
                  <a:lumMod val="50000"/>
                  <a:lumOff val="50000"/>
                </a:prstClr>
              </a:solidFill>
            </a:endParaRPr>
          </a:p>
        </p:txBody>
      </p:sp>
      <p:sp>
        <p:nvSpPr>
          <p:cNvPr id="9"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10" name="Slide Number Placeholder 5"/>
          <p:cNvSpPr>
            <a:spLocks noGrp="1"/>
          </p:cNvSpPr>
          <p:nvPr>
            <p:ph type="sldNum" sz="quarter" idx="12"/>
          </p:nvPr>
        </p:nvSpPr>
        <p:spPr/>
        <p:txBody>
          <a:bodyPr/>
          <a:lstStyle>
            <a:lvl1pPr>
              <a:defRPr/>
            </a:lvl1pPr>
          </a:lstStyle>
          <a:p>
            <a:pPr>
              <a:defRPr/>
            </a:pPr>
            <a:fld id="{F679E28F-D6DC-41E1-A0E7-39E266B27C39}" type="slidenum">
              <a:rPr lang="en-US">
                <a:solidFill>
                  <a:prstClr val="black">
                    <a:lumMod val="50000"/>
                    <a:lumOff val="50000"/>
                  </a:prstClr>
                </a:solidFill>
              </a:rPr>
              <a:t>‹#›</a:t>
            </a:fld>
            <a:endParaRPr lang="en-US">
              <a:solidFill>
                <a:prstClr val="black">
                  <a:lumMod val="50000"/>
                  <a:lumOff val="50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10" name="Content Placeholder 9"/>
          <p:cNvSpPr>
            <a:spLocks noGrp="1"/>
          </p:cNvSpPr>
          <p:nvPr>
            <p:ph sz="quarter" idx="13"/>
          </p:nvPr>
        </p:nvSpPr>
        <p:spPr>
          <a:xfrm>
            <a:off x="1524000" y="731520"/>
            <a:ext cx="8534400"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4"/>
          </p:nvPr>
        </p:nvSpPr>
        <p:spPr/>
        <p:txBody>
          <a:bodyPr/>
          <a:lstStyle>
            <a:lvl1pPr>
              <a:defRPr/>
            </a:lvl1pPr>
          </a:lstStyle>
          <a:p>
            <a:pPr>
              <a:defRPr/>
            </a:pPr>
            <a:endParaRPr lang="en-US">
              <a:solidFill>
                <a:prstClr val="black">
                  <a:lumMod val="50000"/>
                  <a:lumOff val="50000"/>
                </a:prstClr>
              </a:solidFill>
            </a:endParaRPr>
          </a:p>
        </p:txBody>
      </p:sp>
      <p:sp>
        <p:nvSpPr>
          <p:cNvPr id="5" name="Footer Placeholder 4"/>
          <p:cNvSpPr>
            <a:spLocks noGrp="1"/>
          </p:cNvSpPr>
          <p:nvPr>
            <p:ph type="ftr" sz="quarter" idx="15"/>
          </p:nvPr>
        </p:nvSpPr>
        <p:spPr/>
        <p:txBody>
          <a:bodyPr/>
          <a:lstStyle>
            <a:lvl1pPr>
              <a:defRPr/>
            </a:lvl1pPr>
          </a:lstStyle>
          <a:p>
            <a:pPr>
              <a:defRPr/>
            </a:pPr>
            <a:endParaRPr lang="en-US">
              <a:solidFill>
                <a:prstClr val="black">
                  <a:lumMod val="50000"/>
                  <a:lumOff val="50000"/>
                </a:prstClr>
              </a:solidFill>
            </a:endParaRPr>
          </a:p>
        </p:txBody>
      </p:sp>
      <p:sp>
        <p:nvSpPr>
          <p:cNvPr id="6" name="Slide Number Placeholder 5"/>
          <p:cNvSpPr>
            <a:spLocks noGrp="1"/>
          </p:cNvSpPr>
          <p:nvPr>
            <p:ph type="sldNum" sz="quarter" idx="16"/>
          </p:nvPr>
        </p:nvSpPr>
        <p:spPr/>
        <p:txBody>
          <a:bodyPr/>
          <a:lstStyle>
            <a:lvl1pPr>
              <a:defRPr/>
            </a:lvl1pPr>
          </a:lstStyle>
          <a:p>
            <a:pPr>
              <a:defRPr/>
            </a:pPr>
            <a:fld id="{1D2E162E-DB46-4631-A560-A963715D97D0}" type="slidenum">
              <a:rPr lang="en-US">
                <a:solidFill>
                  <a:prstClr val="black">
                    <a:lumMod val="50000"/>
                    <a:lumOff val="50000"/>
                  </a:prstClr>
                </a:solidFill>
              </a:rPr>
              <a:t>‹#›</a:t>
            </a:fld>
            <a:endParaRPr lang="en-US">
              <a:solidFill>
                <a:prstClr val="black">
                  <a:lumMod val="50000"/>
                  <a:lumOff val="50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3200" b="1">
              <a:solidFill>
                <a:prstClr val="white"/>
              </a:solidFill>
            </a:endParaRPr>
          </a:p>
        </p:txBody>
      </p:sp>
      <p:sp>
        <p:nvSpPr>
          <p:cNvPr id="5" name="Rectangle 4"/>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3200" b="1" dirty="0">
              <a:solidFill>
                <a:prstClr val="white"/>
              </a:solidFill>
            </a:endParaRPr>
          </a:p>
        </p:txBody>
      </p:sp>
      <p:sp>
        <p:nvSpPr>
          <p:cNvPr id="6" name="Rectangle 5"/>
          <p:cNvSpPr/>
          <p:nvPr/>
        </p:nvSpPr>
        <p:spPr>
          <a:xfrm>
            <a:off x="0" y="2652713"/>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3200" b="1">
              <a:solidFill>
                <a:prstClr val="white"/>
              </a:solidFill>
            </a:endParaRPr>
          </a:p>
        </p:txBody>
      </p:sp>
      <p:sp>
        <p:nvSpPr>
          <p:cNvPr id="7" name="Oval 6"/>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3200" b="1">
              <a:solidFill>
                <a:prstClr val="white"/>
              </a:solidFill>
            </a:endParaRPr>
          </a:p>
        </p:txBody>
      </p:sp>
      <p:sp>
        <p:nvSpPr>
          <p:cNvPr id="2" name="Title 1"/>
          <p:cNvSpPr>
            <a:spLocks noGrp="1"/>
          </p:cNvSpPr>
          <p:nvPr>
            <p:ph type="title"/>
          </p:nvPr>
        </p:nvSpPr>
        <p:spPr>
          <a:xfrm>
            <a:off x="2710927" y="2172648"/>
            <a:ext cx="7955555" cy="2423346"/>
          </a:xfrm>
          <a:effectLst/>
        </p:spPr>
        <p:txBody>
          <a:bodyPr anchor="b"/>
          <a:lstStyle>
            <a:lvl1pPr algn="r">
              <a:defRPr sz="4600" b="1" cap="none" baseline="0"/>
            </a:lvl1pPr>
          </a:lstStyle>
          <a:p>
            <a:r>
              <a:rPr lang="en-US"/>
              <a:t>Click to edit Master title style</a:t>
            </a:r>
            <a:endParaRPr lang="en-US" dirty="0"/>
          </a:p>
        </p:txBody>
      </p:sp>
      <p:sp>
        <p:nvSpPr>
          <p:cNvPr id="3" name="Text Placeholder 2"/>
          <p:cNvSpPr>
            <a:spLocks noGrp="1"/>
          </p:cNvSpPr>
          <p:nvPr>
            <p:ph type="body" idx="1"/>
          </p:nvPr>
        </p:nvSpPr>
        <p:spPr>
          <a:xfrm>
            <a:off x="2696584" y="4607511"/>
            <a:ext cx="7960659" cy="835460"/>
          </a:xfrm>
        </p:spPr>
        <p:txBody>
          <a:bodyPr/>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8" name="Date Placeholder 3"/>
          <p:cNvSpPr>
            <a:spLocks noGrp="1"/>
          </p:cNvSpPr>
          <p:nvPr>
            <p:ph type="dt" sz="half" idx="10"/>
          </p:nvPr>
        </p:nvSpPr>
        <p:spPr/>
        <p:txBody>
          <a:bodyPr/>
          <a:lstStyle>
            <a:lvl1pPr>
              <a:defRPr/>
            </a:lvl1pPr>
          </a:lstStyle>
          <a:p>
            <a:pPr>
              <a:defRPr/>
            </a:pPr>
            <a:endParaRPr lang="en-US">
              <a:solidFill>
                <a:prstClr val="black">
                  <a:lumMod val="50000"/>
                  <a:lumOff val="50000"/>
                </a:prstClr>
              </a:solidFill>
            </a:endParaRPr>
          </a:p>
        </p:txBody>
      </p:sp>
      <p:sp>
        <p:nvSpPr>
          <p:cNvPr id="9"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10" name="Slide Number Placeholder 5"/>
          <p:cNvSpPr>
            <a:spLocks noGrp="1"/>
          </p:cNvSpPr>
          <p:nvPr>
            <p:ph type="sldNum" sz="quarter" idx="12"/>
          </p:nvPr>
        </p:nvSpPr>
        <p:spPr/>
        <p:txBody>
          <a:bodyPr/>
          <a:lstStyle>
            <a:lvl1pPr>
              <a:defRPr/>
            </a:lvl1pPr>
          </a:lstStyle>
          <a:p>
            <a:pPr>
              <a:defRPr/>
            </a:pPr>
            <a:fld id="{4C4A080B-D621-45C1-BB86-73B1F122D2A7}" type="slidenum">
              <a:rPr lang="en-US">
                <a:solidFill>
                  <a:prstClr val="black">
                    <a:lumMod val="50000"/>
                    <a:lumOff val="50000"/>
                  </a:prstClr>
                </a:solidFill>
              </a:rPr>
              <a:t>‹#›</a:t>
            </a:fld>
            <a:endParaRPr lang="en-US">
              <a:solidFill>
                <a:prstClr val="black">
                  <a:lumMod val="50000"/>
                  <a:lumOff val="50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1523999" y="731519"/>
            <a:ext cx="4462272"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6193536" y="731520"/>
            <a:ext cx="4462272"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5"/>
          </p:nvPr>
        </p:nvSpPr>
        <p:spPr/>
        <p:txBody>
          <a:bodyPr/>
          <a:lstStyle>
            <a:lvl1pPr>
              <a:defRPr/>
            </a:lvl1pPr>
          </a:lstStyle>
          <a:p>
            <a:pPr>
              <a:defRPr/>
            </a:pPr>
            <a:endParaRPr lang="en-US">
              <a:solidFill>
                <a:prstClr val="black">
                  <a:lumMod val="50000"/>
                  <a:lumOff val="50000"/>
                </a:prstClr>
              </a:solidFill>
            </a:endParaRPr>
          </a:p>
        </p:txBody>
      </p:sp>
      <p:sp>
        <p:nvSpPr>
          <p:cNvPr id="6" name="Footer Placeholder 4"/>
          <p:cNvSpPr>
            <a:spLocks noGrp="1"/>
          </p:cNvSpPr>
          <p:nvPr>
            <p:ph type="ftr" sz="quarter" idx="16"/>
          </p:nvPr>
        </p:nvSpPr>
        <p:spPr/>
        <p:txBody>
          <a:bodyPr/>
          <a:lstStyle>
            <a:lvl1pPr>
              <a:defRPr/>
            </a:lvl1pPr>
          </a:lstStyle>
          <a:p>
            <a:pPr>
              <a:defRPr/>
            </a:pPr>
            <a:endParaRPr lang="en-US">
              <a:solidFill>
                <a:prstClr val="black">
                  <a:lumMod val="50000"/>
                  <a:lumOff val="50000"/>
                </a:prstClr>
              </a:solidFill>
            </a:endParaRPr>
          </a:p>
        </p:txBody>
      </p:sp>
      <p:sp>
        <p:nvSpPr>
          <p:cNvPr id="7" name="Slide Number Placeholder 5"/>
          <p:cNvSpPr>
            <a:spLocks noGrp="1"/>
          </p:cNvSpPr>
          <p:nvPr>
            <p:ph type="sldNum" sz="quarter" idx="17"/>
          </p:nvPr>
        </p:nvSpPr>
        <p:spPr/>
        <p:txBody>
          <a:bodyPr/>
          <a:lstStyle>
            <a:lvl1pPr>
              <a:defRPr/>
            </a:lvl1pPr>
          </a:lstStyle>
          <a:p>
            <a:pPr>
              <a:defRPr/>
            </a:pPr>
            <a:fld id="{DC41C838-6172-4700-9C6F-F04944E7427C}" type="slidenum">
              <a:rPr lang="en-US">
                <a:solidFill>
                  <a:prstClr val="black">
                    <a:lumMod val="50000"/>
                    <a:lumOff val="50000"/>
                  </a:prstClr>
                </a:solidFill>
              </a:rPr>
              <a:t>‹#›</a:t>
            </a:fld>
            <a:endParaRPr lang="en-US">
              <a:solidFill>
                <a:prstClr val="black">
                  <a:lumMod val="50000"/>
                  <a:lumOff val="50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0"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41929" y="1400327"/>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6403"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7" y="1399032"/>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lumMod val="50000"/>
                  <a:lumOff val="50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6E99CDB7-E0B2-4A19-B453-FCA1D10498FD}" type="slidenum">
              <a:rPr lang="en-US">
                <a:solidFill>
                  <a:prstClr val="black">
                    <a:lumMod val="50000"/>
                    <a:lumOff val="50000"/>
                  </a:prstClr>
                </a:solidFill>
              </a:rPr>
              <a:t>‹#›</a:t>
            </a:fld>
            <a:endParaRPr lang="en-US">
              <a:solidFill>
                <a:prstClr val="black">
                  <a:lumMod val="50000"/>
                  <a:lumOff val="50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endParaRPr lang="en-US">
              <a:solidFill>
                <a:prstClr val="black">
                  <a:lumMod val="50000"/>
                  <a:lumOff val="50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C9EE7961-A232-4EC5-BCCD-5CFA7C826DFE}" type="slidenum">
              <a:rPr lang="en-US">
                <a:solidFill>
                  <a:prstClr val="black">
                    <a:lumMod val="50000"/>
                    <a:lumOff val="50000"/>
                  </a:prstClr>
                </a:solidFill>
              </a:rPr>
              <a:t>‹#›</a:t>
            </a:fld>
            <a:endParaRPr lang="en-US">
              <a:solidFill>
                <a:prstClr val="black">
                  <a:lumMod val="50000"/>
                  <a:lumOff val="50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solidFill>
                <a:prstClr val="black">
                  <a:lumMod val="50000"/>
                  <a:lumOff val="50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6BB60A19-27AF-4FF2-89D8-538639FFDDCE}" type="slidenum">
              <a:rPr lang="en-US">
                <a:solidFill>
                  <a:prstClr val="black">
                    <a:lumMod val="50000"/>
                    <a:lumOff val="50000"/>
                  </a:prstClr>
                </a:solidFill>
              </a:rPr>
              <a:t>‹#›</a:t>
            </a:fld>
            <a:endParaRPr lang="en-US">
              <a:solidFill>
                <a:prstClr val="black">
                  <a:lumMod val="50000"/>
                  <a:lumOff val="50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8793" y="2209800"/>
            <a:ext cx="4848113" cy="1258493"/>
          </a:xfrm>
          <a:effectLst/>
        </p:spPr>
        <p:txBody>
          <a:bodyPr anchor="b"/>
          <a:lstStyle>
            <a:lvl1pPr marL="228600" indent="-228600" algn="l">
              <a:defRPr sz="2800" b="1">
                <a:effectLst/>
              </a:defRPr>
            </a:lvl1pPr>
          </a:lstStyle>
          <a:p>
            <a:r>
              <a:rPr lang="en-US"/>
              <a:t>Click to edit Master title style</a:t>
            </a:r>
            <a:endParaRPr lang="en-US" dirty="0"/>
          </a:p>
        </p:txBody>
      </p:sp>
      <p:sp>
        <p:nvSpPr>
          <p:cNvPr id="3" name="Content Placeholder 2"/>
          <p:cNvSpPr>
            <a:spLocks noGrp="1"/>
          </p:cNvSpPr>
          <p:nvPr>
            <p:ph idx="1"/>
          </p:nvPr>
        </p:nvSpPr>
        <p:spPr>
          <a:xfrm>
            <a:off x="6124687" y="731520"/>
            <a:ext cx="5356113"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34353" y="3497802"/>
            <a:ext cx="4518213"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lumMod val="50000"/>
                  <a:lumOff val="50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5867725-6BF2-436E-95B5-7B34104DF876}" type="slidenum">
              <a:rPr lang="en-US">
                <a:solidFill>
                  <a:prstClr val="black">
                    <a:lumMod val="50000"/>
                    <a:lumOff val="50000"/>
                  </a:prstClr>
                </a:solidFill>
              </a:rPr>
              <a:t>‹#›</a:t>
            </a:fld>
            <a:endParaRPr lang="en-US">
              <a:solidFill>
                <a:prstClr val="black">
                  <a:lumMod val="50000"/>
                  <a:lumOff val="50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4/29/2025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3200" b="1">
              <a:solidFill>
                <a:prstClr val="white"/>
              </a:solidFill>
            </a:endParaRPr>
          </a:p>
        </p:txBody>
      </p:sp>
      <p:sp>
        <p:nvSpPr>
          <p:cNvPr id="6" name="Rectangle 5"/>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3200" b="1" dirty="0">
              <a:solidFill>
                <a:prstClr val="white"/>
              </a:solidFill>
            </a:endParaRPr>
          </a:p>
        </p:txBody>
      </p:sp>
      <p:sp>
        <p:nvSpPr>
          <p:cNvPr id="7" name="Rectangle 6"/>
          <p:cNvSpPr/>
          <p:nvPr/>
        </p:nvSpPr>
        <p:spPr>
          <a:xfrm>
            <a:off x="0" y="2652713"/>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3200" b="1">
              <a:solidFill>
                <a:prstClr val="white"/>
              </a:solidFill>
            </a:endParaRPr>
          </a:p>
        </p:txBody>
      </p:sp>
      <p:sp>
        <p:nvSpPr>
          <p:cNvPr id="8" name="Oval 7"/>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3200" b="1">
              <a:solidFill>
                <a:prstClr val="white"/>
              </a:solidFill>
            </a:endParaRPr>
          </a:p>
        </p:txBody>
      </p:sp>
      <p:sp>
        <p:nvSpPr>
          <p:cNvPr id="3" name="Picture Placeholder 2"/>
          <p:cNvSpPr>
            <a:spLocks noGrp="1"/>
          </p:cNvSpPr>
          <p:nvPr>
            <p:ph type="pic" idx="1"/>
          </p:nvPr>
        </p:nvSpPr>
        <p:spPr>
          <a:xfrm>
            <a:off x="5966900" y="1143000"/>
            <a:ext cx="54864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rtlCol="0">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170516" y="1010486"/>
            <a:ext cx="4925485" cy="2163020"/>
          </a:xfrm>
        </p:spPr>
        <p:txBody>
          <a:bodyPr anchor="b"/>
          <a:lstStyle>
            <a:lvl1pPr marL="182880" indent="-182880">
              <a:buFont typeface="Georgia" panose="02040502050405020303"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p:nvPr>
        </p:nvSpPr>
        <p:spPr>
          <a:xfrm>
            <a:off x="969691" y="4464421"/>
            <a:ext cx="8511384" cy="1143000"/>
          </a:xfrm>
        </p:spPr>
        <p:txBody>
          <a:bodyPr anchor="b"/>
          <a:lstStyle>
            <a:lvl1pPr algn="l">
              <a:defRPr sz="4600" b="1"/>
            </a:lvl1pPr>
          </a:lstStyle>
          <a:p>
            <a:r>
              <a:rPr lang="en-US"/>
              <a:t>Click to edit Master title style</a:t>
            </a:r>
            <a:endParaRPr lang="en-US" dirty="0"/>
          </a:p>
        </p:txBody>
      </p:sp>
      <p:sp>
        <p:nvSpPr>
          <p:cNvPr id="9" name="Date Placeholder 4"/>
          <p:cNvSpPr>
            <a:spLocks noGrp="1"/>
          </p:cNvSpPr>
          <p:nvPr>
            <p:ph type="dt" sz="half" idx="10"/>
          </p:nvPr>
        </p:nvSpPr>
        <p:spPr/>
        <p:txBody>
          <a:bodyPr/>
          <a:lstStyle>
            <a:lvl1pPr>
              <a:defRPr/>
            </a:lvl1pPr>
          </a:lstStyle>
          <a:p>
            <a:pPr>
              <a:defRPr/>
            </a:pPr>
            <a:endParaRPr lang="en-US">
              <a:solidFill>
                <a:prstClr val="black">
                  <a:lumMod val="50000"/>
                  <a:lumOff val="50000"/>
                </a:prstClr>
              </a:solidFill>
            </a:endParaRPr>
          </a:p>
        </p:txBody>
      </p:sp>
      <p:sp>
        <p:nvSpPr>
          <p:cNvPr id="10" name="Footer Placeholder 5"/>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11" name="Slide Number Placeholder 6"/>
          <p:cNvSpPr>
            <a:spLocks noGrp="1"/>
          </p:cNvSpPr>
          <p:nvPr>
            <p:ph type="sldNum" sz="quarter" idx="12"/>
          </p:nvPr>
        </p:nvSpPr>
        <p:spPr/>
        <p:txBody>
          <a:bodyPr/>
          <a:lstStyle>
            <a:lvl1pPr>
              <a:defRPr/>
            </a:lvl1pPr>
          </a:lstStyle>
          <a:p>
            <a:pPr>
              <a:defRPr/>
            </a:pPr>
            <a:fld id="{6DC10D55-79FC-4DA2-9AEA-2B6FF0C78399}" type="slidenum">
              <a:rPr lang="en-US">
                <a:solidFill>
                  <a:prstClr val="black">
                    <a:lumMod val="50000"/>
                    <a:lumOff val="50000"/>
                  </a:prstClr>
                </a:solidFill>
              </a:rPr>
              <a:t>‹#›</a:t>
            </a:fld>
            <a:endParaRPr lang="en-US">
              <a:solidFill>
                <a:prstClr val="black">
                  <a:lumMod val="50000"/>
                  <a:lumOff val="50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2540000" y="731519"/>
            <a:ext cx="8534400" cy="34747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0650759-6DAD-4E0D-AEFE-748AD141C246}" type="slidenum">
              <a:rPr lang="en-US">
                <a:solidFill>
                  <a:prstClr val="black">
                    <a:lumMod val="50000"/>
                    <a:lumOff val="50000"/>
                  </a:prstClr>
                </a:solidFill>
              </a:rPr>
              <a:t>‹#›</a:t>
            </a:fld>
            <a:endParaRPr lang="en-US">
              <a:solidFill>
                <a:prstClr val="black">
                  <a:lumMod val="50000"/>
                  <a:lumOff val="50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38344" y="376517"/>
            <a:ext cx="2743200" cy="5238339"/>
          </a:xfrm>
          <a:effectLst/>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4432151" y="731519"/>
            <a:ext cx="6439049" cy="48947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859B6FC-AE0D-4934-97B8-ADAA0492DC32}" type="slidenum">
              <a:rPr lang="en-US">
                <a:solidFill>
                  <a:prstClr val="black">
                    <a:lumMod val="50000"/>
                    <a:lumOff val="50000"/>
                  </a:prstClr>
                </a:solidFill>
              </a:rPr>
              <a:t>‹#›</a:t>
            </a:fld>
            <a:endParaRPr lang="en-US">
              <a:solidFill>
                <a:prstClr val="black">
                  <a:lumMod val="50000"/>
                  <a:lumOff val="50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92100"/>
            <a:ext cx="10972800" cy="572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09600" y="6245225"/>
            <a:ext cx="2844800" cy="476250"/>
          </a:xfrm>
        </p:spPr>
        <p:txBody>
          <a:bodyPr/>
          <a:lstStyle>
            <a:lvl1pPr>
              <a:defRPr/>
            </a:lvl1pPr>
          </a:lstStyle>
          <a:p>
            <a:pPr>
              <a:defRPr/>
            </a:pPr>
            <a:endParaRPr lang="en-US">
              <a:solidFill>
                <a:prstClr val="black">
                  <a:lumMod val="50000"/>
                  <a:lumOff val="50000"/>
                </a:prstClr>
              </a:solidFill>
            </a:endParaRPr>
          </a:p>
        </p:txBody>
      </p:sp>
      <p:sp>
        <p:nvSpPr>
          <p:cNvPr id="4" name="Footer Placeholder 3"/>
          <p:cNvSpPr>
            <a:spLocks noGrp="1"/>
          </p:cNvSpPr>
          <p:nvPr>
            <p:ph type="ftr" sz="quarter" idx="11"/>
          </p:nvPr>
        </p:nvSpPr>
        <p:spPr>
          <a:xfrm>
            <a:off x="4165600" y="6245225"/>
            <a:ext cx="3860800" cy="476250"/>
          </a:xfrm>
        </p:spPr>
        <p:txBody>
          <a:bodyPr/>
          <a:lstStyle>
            <a:lvl1pPr>
              <a:defRPr/>
            </a:lvl1pPr>
          </a:lstStyle>
          <a:p>
            <a:pPr>
              <a:defRPr/>
            </a:pPr>
            <a:endParaRPr lang="en-US">
              <a:solidFill>
                <a:prstClr val="black">
                  <a:lumMod val="50000"/>
                  <a:lumOff val="50000"/>
                </a:prstClr>
              </a:solidFill>
            </a:endParaRPr>
          </a:p>
        </p:txBody>
      </p:sp>
      <p:sp>
        <p:nvSpPr>
          <p:cNvPr id="5" name="Slide Number Placeholder 4"/>
          <p:cNvSpPr>
            <a:spLocks noGrp="1"/>
          </p:cNvSpPr>
          <p:nvPr>
            <p:ph type="sldNum" sz="quarter" idx="12"/>
          </p:nvPr>
        </p:nvSpPr>
        <p:spPr>
          <a:xfrm>
            <a:off x="8737600" y="6245225"/>
            <a:ext cx="2844800" cy="476250"/>
          </a:xfrm>
        </p:spPr>
        <p:txBody>
          <a:bodyPr/>
          <a:lstStyle>
            <a:lvl1pPr>
              <a:defRPr/>
            </a:lvl1pPr>
          </a:lstStyle>
          <a:p>
            <a:pPr>
              <a:defRPr/>
            </a:pPr>
            <a:fld id="{16BC0DB8-F486-489D-9837-67AC0F1C47C6}" type="slidenum">
              <a:rPr lang="en-US">
                <a:solidFill>
                  <a:prstClr val="black">
                    <a:lumMod val="50000"/>
                    <a:lumOff val="50000"/>
                  </a:prstClr>
                </a:solidFill>
              </a:rPr>
              <a:t>‹#›</a:t>
            </a:fld>
            <a:endParaRPr lang="en-US">
              <a:solidFill>
                <a:prstClr val="black">
                  <a:lumMod val="50000"/>
                  <a:lumOff val="50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4/29/2025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4/29/2025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352"/>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9007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4/29/2025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DF482EC-926D-4C5A-9790-48C7BDC6D9F0}" type="datetimeFigureOut">
              <a:rPr lang="en-US" smtClean="0">
                <a:solidFill>
                  <a:prstClr val="black">
                    <a:tint val="75000"/>
                  </a:prstClr>
                </a:solidFill>
              </a:rPr>
              <a:t>4/29/2025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DF482EC-926D-4C5A-9790-48C7BDC6D9F0}" type="datetimeFigureOut">
              <a:rPr lang="en-US" smtClean="0">
                <a:solidFill>
                  <a:prstClr val="black">
                    <a:tint val="75000"/>
                  </a:prstClr>
                </a:solidFill>
              </a:rPr>
              <a:t>4/29/2025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DF482EC-926D-4C5A-9790-48C7BDC6D9F0}" type="datetimeFigureOut">
              <a:rPr lang="en-US" smtClean="0">
                <a:solidFill>
                  <a:prstClr val="black">
                    <a:tint val="75000"/>
                  </a:prstClr>
                </a:solidFill>
              </a:rPr>
              <a:t>4/29/2025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4/29/2025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F482EC-926D-4C5A-9790-48C7BDC6D9F0}" type="datetimeFigureOut">
              <a:rPr lang="en-US" smtClean="0">
                <a:solidFill>
                  <a:prstClr val="black">
                    <a:tint val="75000"/>
                  </a:prstClr>
                </a:solidFill>
              </a:rPr>
              <a:t>4/29/2025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803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DF482EC-926D-4C5A-9790-48C7BDC6D9F0}" type="datetimeFigureOut">
              <a:rPr lang="en-US" smtClean="0">
                <a:solidFill>
                  <a:prstClr val="black">
                    <a:tint val="75000"/>
                  </a:prstClr>
                </a:solidFill>
              </a:rPr>
              <a:t>4/29/2025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803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DF482EC-926D-4C5A-9790-48C7BDC6D9F0}" type="datetimeFigureOut">
              <a:rPr lang="en-US" smtClean="0">
                <a:solidFill>
                  <a:prstClr val="black">
                    <a:tint val="75000"/>
                  </a:prstClr>
                </a:solidFill>
              </a:rPr>
              <a:t>4/29/2025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4/29/2025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4/29/2025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en-US" dirty="0">
                <a:latin typeface="Arial" panose="020B0604020202020204" pitchFamily="34" charset="0"/>
              </a:rPr>
              <a:t>‹#›</a:t>
            </a:fld>
            <a:endParaRPr lang="en-US" dirty="0">
              <a:latin typeface="Arial" panose="020B0604020202020204" pitchFamily="34" charset="0"/>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en-US" dirty="0">
                <a:latin typeface="Arial" panose="020B0604020202020204" pitchFamily="34" charset="0"/>
              </a:rPr>
              <a:t>‹#›</a:t>
            </a:fld>
            <a:endParaRPr lang="en-US" dirty="0">
              <a:latin typeface="Arial" panose="020B0604020202020204" pitchFamily="34" charset="0"/>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en-US" dirty="0">
                <a:latin typeface="Arial" panose="020B0604020202020204" pitchFamily="34" charset="0"/>
              </a:rPr>
              <a:t>‹#›</a:t>
            </a:fld>
            <a:endParaRPr lang="en-US" dirty="0">
              <a:latin typeface="Arial" panose="020B0604020202020204" pitchFamily="34" charset="0"/>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lvl="0" eaLnBrk="1" hangingPunct="1">
              <a:buNone/>
            </a:pPr>
            <a:fld id="{9A0DB2DC-4C9A-4742-B13C-FB6460FD3503}" type="slidenum">
              <a:rPr lang="en-US" dirty="0">
                <a:latin typeface="Arial" panose="020B0604020202020204" pitchFamily="34" charset="0"/>
              </a:rPr>
              <a:t>‹#›</a:t>
            </a:fld>
            <a:endParaRPr lang="en-US" dirty="0">
              <a:latin typeface="Arial" panose="020B0604020202020204" pitchFamily="34" charset="0"/>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7"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7"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lvl="0" eaLnBrk="1" hangingPunct="1">
              <a:buNone/>
            </a:pPr>
            <a:fld id="{9A0DB2DC-4C9A-4742-B13C-FB6460FD3503}" type="slidenum">
              <a:rPr lang="en-US" dirty="0">
                <a:latin typeface="Arial" panose="020B0604020202020204" pitchFamily="34" charset="0"/>
              </a:rPr>
              <a:t>‹#›</a:t>
            </a:fld>
            <a:endParaRPr lang="en-US" dirty="0">
              <a:latin typeface="Arial" panose="020B060402020202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5728" y="1600200"/>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DF482EC-926D-4C5A-9790-48C7BDC6D9F0}" type="datetimeFigureOut">
              <a:rPr lang="en-US" smtClean="0">
                <a:solidFill>
                  <a:prstClr val="black">
                    <a:tint val="75000"/>
                  </a:prstClr>
                </a:solidFill>
              </a:rPr>
              <a:t>4/29/2025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hf sldNum="0"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lvl="0" eaLnBrk="1" hangingPunct="1">
              <a:buNone/>
            </a:pPr>
            <a:fld id="{9A0DB2DC-4C9A-4742-B13C-FB6460FD3503}" type="slidenum">
              <a:rPr lang="en-US" dirty="0">
                <a:latin typeface="Arial" panose="020B0604020202020204" pitchFamily="34" charset="0"/>
              </a:rPr>
              <a:t>‹#›</a:t>
            </a:fld>
            <a:endParaRPr lang="en-US" dirty="0">
              <a:latin typeface="Arial" panose="020B0604020202020204" pitchFamily="34" charset="0"/>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lvl="0" eaLnBrk="1" hangingPunct="1">
              <a:buNone/>
            </a:pPr>
            <a:fld id="{9A0DB2DC-4C9A-4742-B13C-FB6460FD3503}" type="slidenum">
              <a:rPr lang="en-US" dirty="0">
                <a:latin typeface="Arial" panose="020B0604020202020204" pitchFamily="34" charset="0"/>
              </a:rPr>
              <a:t>‹#›</a:t>
            </a:fld>
            <a:endParaRPr lang="en-US" dirty="0">
              <a:latin typeface="Arial" panose="020B0604020202020204" pitchFamily="34" charset="0"/>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7"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7"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lvl="0" eaLnBrk="1" hangingPunct="1">
              <a:buNone/>
            </a:pPr>
            <a:fld id="{9A0DB2DC-4C9A-4742-B13C-FB6460FD3503}" type="slidenum">
              <a:rPr lang="en-US" dirty="0">
                <a:latin typeface="Arial" panose="020B0604020202020204" pitchFamily="34" charset="0"/>
              </a:rPr>
              <a:t>‹#›</a:t>
            </a:fld>
            <a:endParaRPr lang="en-US" dirty="0">
              <a:latin typeface="Arial" panose="020B0604020202020204" pitchFamily="34" charset="0"/>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7"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5"/>
            <a:ext cx="6172200" cy="4873625"/>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40317"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lvl="0" eaLnBrk="1" hangingPunct="1">
              <a:buNone/>
            </a:pPr>
            <a:fld id="{9A0DB2DC-4C9A-4742-B13C-FB6460FD3503}" type="slidenum">
              <a:rPr lang="en-US" dirty="0">
                <a:latin typeface="Arial" panose="020B0604020202020204" pitchFamily="34" charset="0"/>
              </a:rPr>
              <a:t>‹#›</a:t>
            </a:fld>
            <a:endParaRPr lang="en-US" dirty="0">
              <a:latin typeface="Arial" panose="020B0604020202020204" pitchFamily="34" charset="0"/>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en-US" dirty="0">
                <a:latin typeface="Arial" panose="020B0604020202020204" pitchFamily="34" charset="0"/>
              </a:rPr>
              <a:t>‹#›</a:t>
            </a:fld>
            <a:endParaRPr lang="en-US" dirty="0">
              <a:latin typeface="Arial" panose="020B0604020202020204" pitchFamily="34" charset="0"/>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en-US" dirty="0">
                <a:latin typeface="Arial" panose="020B0604020202020204" pitchFamily="34" charset="0"/>
              </a:rPr>
              <a:t>‹#›</a:t>
            </a:fld>
            <a:endParaRPr lang="en-US" dirty="0">
              <a:latin typeface="Arial" panose="020B0604020202020204" pitchFamily="34" charset="0"/>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8"/>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3" name="Date Placeholder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lvl="0" eaLnBrk="1" hangingPunct="1">
              <a:buNone/>
            </a:pPr>
            <a:fld id="{9A0DB2DC-4C9A-4742-B13C-FB6460FD3503}" type="slidenum">
              <a:rPr lang="en-US" dirty="0">
                <a:latin typeface="Arial" panose="020B0604020202020204" pitchFamily="34" charset="0"/>
              </a:rPr>
              <a:t>‹#›</a:t>
            </a:fld>
            <a:endParaRPr lang="en-US" dirty="0">
              <a:latin typeface="Arial" panose="020B0604020202020204" pitchFamily="34" charset="0"/>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DF482EC-926D-4C5A-9790-48C7BDC6D9F0}" type="datetimeFigureOut">
              <a:rPr lang="en-US" smtClean="0"/>
              <a:t>4/29/2025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B8B373-8D77-4B1D-89C4-87E4A3F9FEF4}" type="slidenum">
              <a:rPr lang="en-US" smtClean="0"/>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t>4/29/2025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B8B373-8D77-4B1D-89C4-87E4A3F9FEF4}" type="slidenum">
              <a:rPr lang="en-US" smtClean="0"/>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DF482EC-926D-4C5A-9790-48C7BDC6D9F0}" type="datetimeFigureOut">
              <a:rPr lang="en-US" smtClean="0"/>
              <a:t>4/29/2025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B8B373-8D77-4B1D-89C4-87E4A3F9FEF4}"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DF482EC-926D-4C5A-9790-48C7BDC6D9F0}" type="datetimeFigureOut">
              <a:rPr lang="en-US" smtClean="0">
                <a:solidFill>
                  <a:prstClr val="black">
                    <a:tint val="75000"/>
                  </a:prstClr>
                </a:solidFill>
              </a:rPr>
              <a:t>4/29/2025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hf sldNum="0"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DF482EC-926D-4C5A-9790-48C7BDC6D9F0}" type="datetimeFigureOut">
              <a:rPr lang="en-US" smtClean="0"/>
              <a:t>4/29/2025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B8B373-8D77-4B1D-89C4-87E4A3F9FEF4}" type="slidenum">
              <a:rPr lang="en-US" smtClean="0"/>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DF482EC-926D-4C5A-9790-48C7BDC6D9F0}" type="datetimeFigureOut">
              <a:rPr lang="en-US" smtClean="0"/>
              <a:t>4/29/2025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B8B373-8D77-4B1D-89C4-87E4A3F9FEF4}" type="slidenum">
              <a:rPr lang="en-US" smtClean="0"/>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DF482EC-926D-4C5A-9790-48C7BDC6D9F0}" type="datetimeFigureOut">
              <a:rPr lang="en-US" smtClean="0"/>
              <a:t>4/29/2025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B8B373-8D77-4B1D-89C4-87E4A3F9FEF4}" type="slidenum">
              <a:rPr lang="en-US" smtClean="0"/>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F482EC-926D-4C5A-9790-48C7BDC6D9F0}" type="datetimeFigureOut">
              <a:rPr lang="en-US" smtClean="0"/>
              <a:t>4/29/2025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B8B373-8D77-4B1D-89C4-87E4A3F9FEF4}" type="slidenum">
              <a:rPr lang="en-US" smtClean="0"/>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DF482EC-926D-4C5A-9790-48C7BDC6D9F0}" type="datetimeFigureOut">
              <a:rPr lang="en-US" smtClean="0"/>
              <a:t>4/29/2025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B8B373-8D77-4B1D-89C4-87E4A3F9FEF4}" type="slidenum">
              <a:rPr lang="en-US" smtClean="0"/>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DF482EC-926D-4C5A-9790-48C7BDC6D9F0}" type="datetimeFigureOut">
              <a:rPr lang="en-US" smtClean="0"/>
              <a:t>4/29/2025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B8B373-8D77-4B1D-89C4-87E4A3F9FEF4}" type="slidenum">
              <a:rPr lang="en-US" smtClean="0"/>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t>4/29/2025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B8B373-8D77-4B1D-89C4-87E4A3F9FEF4}" type="slidenum">
              <a:rPr lang="en-US" smtClean="0"/>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t>4/29/2025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B8B373-8D77-4B1D-89C4-87E4A3F9FEF4}"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DF482EC-926D-4C5A-9790-48C7BDC6D9F0}" type="datetimeFigureOut">
              <a:rPr lang="en-US" smtClean="0">
                <a:solidFill>
                  <a:prstClr val="black">
                    <a:tint val="75000"/>
                  </a:prstClr>
                </a:solidFill>
              </a:rPr>
              <a:t>4/29/2025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F482EC-926D-4C5A-9790-48C7BDC6D9F0}" type="datetimeFigureOut">
              <a:rPr lang="en-US" smtClean="0">
                <a:solidFill>
                  <a:prstClr val="black">
                    <a:tint val="75000"/>
                  </a:prstClr>
                </a:solidFill>
              </a:rPr>
              <a:t>4/29/2025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5DF482EC-926D-4C5A-9790-48C7BDC6D9F0}" type="datetimeFigureOut">
              <a:rPr lang="en-US" smtClean="0">
                <a:solidFill>
                  <a:prstClr val="black">
                    <a:tint val="75000"/>
                  </a:prstClr>
                </a:solidFill>
              </a:rPr>
              <a:t>4/29/2025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5DF482EC-926D-4C5A-9790-48C7BDC6D9F0}" type="datetimeFigureOut">
              <a:rPr lang="en-US" smtClean="0">
                <a:solidFill>
                  <a:prstClr val="black">
                    <a:tint val="75000"/>
                  </a:prstClr>
                </a:solidFill>
              </a:rPr>
              <a:t>4/29/2025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
        <p:nvSpPr>
          <p:cNvPr id="1026" name="Title 1025"/>
          <p:cNvSpPr>
            <a:spLocks noGrp="1"/>
          </p:cNvSpPr>
          <p:nvPr>
            <p:ph type="title"/>
          </p:nvPr>
        </p:nvSpPr>
        <p:spPr>
          <a:xfrm>
            <a:off x="609600" y="274638"/>
            <a:ext cx="10972800" cy="1143000"/>
          </a:xfrm>
          <a:prstGeom prst="rect">
            <a:avLst/>
          </a:prstGeom>
          <a:noFill/>
          <a:ln w="9525">
            <a:noFill/>
          </a:ln>
        </p:spPr>
        <p:txBody>
          <a:bodyPr anchor="ctr" anchorCtr="0"/>
          <a:lstStyle/>
          <a:p>
            <a:pPr lvl="0"/>
            <a:r>
              <a:t>Click to edit Master title style</a:t>
            </a:r>
          </a:p>
        </p:txBody>
      </p:sp>
      <p:sp>
        <p:nvSpPr>
          <p:cNvPr id="1027" name="Text Placeholder 1026"/>
          <p:cNvSpPr>
            <a:spLocks noGrp="1"/>
          </p:cNvSpPr>
          <p:nvPr>
            <p:ph type="body" idx="1"/>
          </p:nvPr>
        </p:nvSpPr>
        <p:spPr>
          <a:xfrm>
            <a:off x="609600" y="1600200"/>
            <a:ext cx="10972800" cy="4525963"/>
          </a:xfrm>
          <a:prstGeom prst="rect">
            <a:avLst/>
          </a:prstGeom>
          <a:noFill/>
          <a:ln w="9525">
            <a:noFill/>
          </a:ln>
        </p:spPr>
        <p:txBody>
          <a:bodyPr/>
          <a:lstStyle/>
          <a:p>
            <a:pPr lvl="0"/>
            <a:r>
              <a:t>Click to edit Master text styles</a:t>
            </a:r>
          </a:p>
          <a:p>
            <a:pPr lvl="1"/>
            <a:r>
              <a:t>Second level</a:t>
            </a:r>
          </a:p>
          <a:p>
            <a:pPr lvl="2"/>
            <a:r>
              <a:t>Third level</a:t>
            </a:r>
          </a:p>
          <a:p>
            <a:pPr lvl="3"/>
            <a:r>
              <a:t>Fourth level</a:t>
            </a:r>
          </a:p>
          <a:p>
            <a:pPr lvl="4"/>
            <a:r>
              <a:t>Fifth level</a:t>
            </a:r>
          </a:p>
        </p:txBody>
      </p:sp>
      <p:sp>
        <p:nvSpPr>
          <p:cNvPr id="1028" name="Date Placeholder 1027"/>
          <p:cNvSpPr>
            <a:spLocks noGrp="1"/>
          </p:cNvSpPr>
          <p:nvPr>
            <p:ph type="dt" sz="half" idx="2"/>
          </p:nvPr>
        </p:nvSpPr>
        <p:spPr>
          <a:xfrm>
            <a:off x="609600" y="6245225"/>
            <a:ext cx="2844800" cy="476250"/>
          </a:xfrm>
          <a:prstGeom prst="rect">
            <a:avLst/>
          </a:prstGeom>
          <a:noFill/>
          <a:ln w="9525">
            <a:noFill/>
          </a:ln>
        </p:spPr>
        <p:txBody>
          <a:bodyPr/>
          <a:lstStyle>
            <a:lvl1pPr>
              <a:defRPr sz="1400"/>
            </a:lvl1pPr>
          </a:lstStyle>
          <a:p>
            <a:fld id="{5DF482EC-926D-4C5A-9790-48C7BDC6D9F0}" type="datetimeFigureOut">
              <a:rPr lang="en-US" smtClean="0">
                <a:solidFill>
                  <a:prstClr val="black">
                    <a:tint val="75000"/>
                  </a:prstClr>
                </a:solidFill>
              </a:rPr>
              <a:t>4/29/2025</a:t>
            </a:fld>
            <a:endParaRPr lang="en-US">
              <a:solidFill>
                <a:prstClr val="black">
                  <a:tint val="75000"/>
                </a:prstClr>
              </a:solidFill>
            </a:endParaRPr>
          </a:p>
        </p:txBody>
      </p:sp>
      <p:sp>
        <p:nvSpPr>
          <p:cNvPr id="1029" name="Footer Placeholder 1028"/>
          <p:cNvSpPr>
            <a:spLocks noGrp="1"/>
          </p:cNvSpPr>
          <p:nvPr>
            <p:ph type="ftr" sz="quarter" idx="3"/>
          </p:nvPr>
        </p:nvSpPr>
        <p:spPr>
          <a:xfrm>
            <a:off x="4165600" y="6245225"/>
            <a:ext cx="3860800" cy="476250"/>
          </a:xfrm>
          <a:prstGeom prst="rect">
            <a:avLst/>
          </a:prstGeom>
          <a:noFill/>
          <a:ln w="9525">
            <a:noFill/>
          </a:ln>
        </p:spPr>
        <p:txBody>
          <a:bodyPr/>
          <a:lstStyle>
            <a:lvl1pPr algn="ctr">
              <a:defRPr sz="1400"/>
            </a:lvl1pPr>
          </a:lstStyle>
          <a:p>
            <a:endParaRPr lang="en-US">
              <a:solidFill>
                <a:prstClr val="black">
                  <a:tint val="75000"/>
                </a:prstClr>
              </a:solidFill>
            </a:endParaRPr>
          </a:p>
        </p:txBody>
      </p:sp>
      <p:sp>
        <p:nvSpPr>
          <p:cNvPr id="1030" name="Slide Number Placeholder 1029"/>
          <p:cNvSpPr>
            <a:spLocks noGrp="1"/>
          </p:cNvSpPr>
          <p:nvPr>
            <p:ph type="sldNum" sz="quarter" idx="4"/>
          </p:nvPr>
        </p:nvSpPr>
        <p:spPr>
          <a:xfrm>
            <a:off x="8737600" y="6245225"/>
            <a:ext cx="2844800" cy="476250"/>
          </a:xfrm>
          <a:prstGeom prst="rect">
            <a:avLst/>
          </a:prstGeom>
          <a:noFill/>
          <a:ln w="9525">
            <a:noFill/>
          </a:ln>
        </p:spPr>
        <p:txBody>
          <a:bodyPr/>
          <a:lstStyle>
            <a:lvl1pPr algn="r">
              <a:defRPr sz="1400"/>
            </a:lvl1p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12192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3200" b="1">
              <a:solidFill>
                <a:prstClr val="white"/>
              </a:solidFill>
            </a:endParaRPr>
          </a:p>
        </p:txBody>
      </p:sp>
      <p:sp>
        <p:nvSpPr>
          <p:cNvPr id="8" name="Rectangle 7"/>
          <p:cNvSpPr/>
          <p:nvPr/>
        </p:nvSpPr>
        <p:spPr>
          <a:xfrm>
            <a:off x="0" y="0"/>
            <a:ext cx="12192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3200" b="1" dirty="0">
              <a:solidFill>
                <a:prstClr val="white"/>
              </a:solidFill>
            </a:endParaRPr>
          </a:p>
        </p:txBody>
      </p:sp>
      <p:sp>
        <p:nvSpPr>
          <p:cNvPr id="9" name="Rectangle 8"/>
          <p:cNvSpPr/>
          <p:nvPr/>
        </p:nvSpPr>
        <p:spPr>
          <a:xfrm>
            <a:off x="0" y="3768725"/>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3200" b="1">
              <a:solidFill>
                <a:prstClr val="white"/>
              </a:solidFill>
            </a:endParaRPr>
          </a:p>
        </p:txBody>
      </p:sp>
      <p:sp>
        <p:nvSpPr>
          <p:cNvPr id="10" name="Oval 9"/>
          <p:cNvSpPr/>
          <p:nvPr/>
        </p:nvSpPr>
        <p:spPr>
          <a:xfrm>
            <a:off x="0" y="1600200"/>
            <a:ext cx="12192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3200" b="1">
              <a:solidFill>
                <a:prstClr val="white"/>
              </a:solidFill>
            </a:endParaRPr>
          </a:p>
        </p:txBody>
      </p:sp>
      <p:sp>
        <p:nvSpPr>
          <p:cNvPr id="2" name="Title Placeholder 1"/>
          <p:cNvSpPr>
            <a:spLocks noGrp="1"/>
          </p:cNvSpPr>
          <p:nvPr>
            <p:ph type="title"/>
          </p:nvPr>
        </p:nvSpPr>
        <p:spPr>
          <a:xfrm>
            <a:off x="2391833" y="4371975"/>
            <a:ext cx="8682567" cy="1143000"/>
          </a:xfrm>
          <a:prstGeom prst="rect">
            <a:avLst/>
          </a:prstGeom>
          <a:effectLst/>
        </p:spPr>
        <p:txBody>
          <a:bodyPr vert="horz" lIns="91440" tIns="45720" rIns="91440" bIns="45720" rtlCol="0" anchor="t" anchorCtr="0">
            <a:noAutofit/>
          </a:bodyPr>
          <a:lstStyle/>
          <a:p>
            <a:r>
              <a:rPr lang="en-US"/>
              <a:t>Click to edit Master title style</a:t>
            </a:r>
            <a:endParaRPr lang="en-US" dirty="0"/>
          </a:p>
        </p:txBody>
      </p:sp>
      <p:sp>
        <p:nvSpPr>
          <p:cNvPr id="1037" name="Text Placeholder 2"/>
          <p:cNvSpPr>
            <a:spLocks noGrp="1"/>
          </p:cNvSpPr>
          <p:nvPr>
            <p:ph type="body" idx="1"/>
          </p:nvPr>
        </p:nvSpPr>
        <p:spPr bwMode="auto">
          <a:xfrm>
            <a:off x="1524000" y="731838"/>
            <a:ext cx="8534400" cy="347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229600" y="6172200"/>
            <a:ext cx="3352800" cy="365125"/>
          </a:xfrm>
          <a:prstGeom prst="rect">
            <a:avLst/>
          </a:prstGeom>
        </p:spPr>
        <p:txBody>
          <a:bodyPr vert="horz" lIns="91440" tIns="45720" rIns="91440" bIns="45720" rtlCol="0" anchor="ctr"/>
          <a:lstStyle>
            <a:lvl1pPr algn="r" eaLnBrk="0" hangingPunct="0">
              <a:defRPr sz="1100" b="1">
                <a:solidFill>
                  <a:schemeClr val="tx1">
                    <a:lumMod val="50000"/>
                    <a:lumOff val="50000"/>
                  </a:schemeClr>
                </a:solidFill>
                <a:cs typeface="+mn-cs"/>
              </a:defRPr>
            </a:lvl1pPr>
          </a:lstStyle>
          <a:p>
            <a:pPr fontAlgn="base">
              <a:spcBef>
                <a:spcPct val="0"/>
              </a:spcBef>
              <a:spcAft>
                <a:spcPct val="0"/>
              </a:spcAft>
              <a:defRPr/>
            </a:pPr>
            <a:endParaRPr lang="en-US">
              <a:solidFill>
                <a:prstClr val="black">
                  <a:lumMod val="50000"/>
                  <a:lumOff val="50000"/>
                </a:prstClr>
              </a:solidFill>
              <a:latin typeface="Tahoma" panose="020B0604030504040204" pitchFamily="34" charset="0"/>
            </a:endParaRPr>
          </a:p>
        </p:txBody>
      </p:sp>
      <p:sp>
        <p:nvSpPr>
          <p:cNvPr id="5" name="Footer Placeholder 4"/>
          <p:cNvSpPr>
            <a:spLocks noGrp="1"/>
          </p:cNvSpPr>
          <p:nvPr>
            <p:ph type="ftr" sz="quarter" idx="3"/>
          </p:nvPr>
        </p:nvSpPr>
        <p:spPr>
          <a:xfrm>
            <a:off x="609600" y="6172200"/>
            <a:ext cx="4470400" cy="365125"/>
          </a:xfrm>
          <a:prstGeom prst="rect">
            <a:avLst/>
          </a:prstGeom>
        </p:spPr>
        <p:txBody>
          <a:bodyPr vert="horz" lIns="91440" tIns="45720" rIns="91440" bIns="45720" rtlCol="0" anchor="ctr"/>
          <a:lstStyle>
            <a:lvl1pPr algn="l" eaLnBrk="0" hangingPunct="0">
              <a:defRPr sz="1100" b="1">
                <a:solidFill>
                  <a:schemeClr val="tx1">
                    <a:lumMod val="50000"/>
                    <a:lumOff val="50000"/>
                  </a:schemeClr>
                </a:solidFill>
                <a:cs typeface="+mn-cs"/>
              </a:defRPr>
            </a:lvl1pPr>
          </a:lstStyle>
          <a:p>
            <a:pPr fontAlgn="base">
              <a:spcBef>
                <a:spcPct val="0"/>
              </a:spcBef>
              <a:spcAft>
                <a:spcPct val="0"/>
              </a:spcAft>
              <a:defRPr/>
            </a:pPr>
            <a:endParaRPr lang="en-US">
              <a:solidFill>
                <a:prstClr val="black">
                  <a:lumMod val="50000"/>
                  <a:lumOff val="50000"/>
                </a:prstClr>
              </a:solidFill>
              <a:latin typeface="Tahoma" panose="020B0604030504040204" pitchFamily="34" charset="0"/>
            </a:endParaRPr>
          </a:p>
        </p:txBody>
      </p:sp>
      <p:sp>
        <p:nvSpPr>
          <p:cNvPr id="6" name="Slide Number Placeholder 5"/>
          <p:cNvSpPr>
            <a:spLocks noGrp="1"/>
          </p:cNvSpPr>
          <p:nvPr>
            <p:ph type="sldNum" sz="quarter" idx="4"/>
          </p:nvPr>
        </p:nvSpPr>
        <p:spPr>
          <a:xfrm>
            <a:off x="5080000" y="6172200"/>
            <a:ext cx="2438400" cy="365125"/>
          </a:xfrm>
          <a:prstGeom prst="rect">
            <a:avLst/>
          </a:prstGeom>
        </p:spPr>
        <p:txBody>
          <a:bodyPr vert="horz" lIns="91440" tIns="45720" rIns="91440" bIns="45720" rtlCol="0" anchor="ctr"/>
          <a:lstStyle>
            <a:lvl1pPr algn="ctr" eaLnBrk="0" hangingPunct="0">
              <a:defRPr sz="1200" b="1">
                <a:solidFill>
                  <a:schemeClr val="tx1">
                    <a:lumMod val="50000"/>
                    <a:lumOff val="50000"/>
                  </a:schemeClr>
                </a:solidFill>
                <a:cs typeface="+mn-cs"/>
              </a:defRPr>
            </a:lvl1pPr>
          </a:lstStyle>
          <a:p>
            <a:pPr fontAlgn="base">
              <a:spcBef>
                <a:spcPct val="0"/>
              </a:spcBef>
              <a:spcAft>
                <a:spcPct val="0"/>
              </a:spcAft>
              <a:defRPr/>
            </a:pPr>
            <a:fld id="{EF1D42A9-C981-4CD1-8EA2-BD41E04BDC4E}" type="slidenum">
              <a:rPr lang="en-US">
                <a:solidFill>
                  <a:prstClr val="black">
                    <a:lumMod val="50000"/>
                    <a:lumOff val="50000"/>
                  </a:prstClr>
                </a:solidFill>
                <a:latin typeface="Tahoma" panose="020B0604030504040204" pitchFamily="34" charset="0"/>
              </a:rPr>
              <a:t>‹#›</a:t>
            </a:fld>
            <a:endParaRPr lang="en-US">
              <a:solidFill>
                <a:prstClr val="black">
                  <a:lumMod val="50000"/>
                  <a:lumOff val="50000"/>
                </a:prstClr>
              </a:solidFill>
              <a:latin typeface="Tahoma" panose="020B0604030504040204" pitchFamily="34" charset="0"/>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marL="319405" indent="-319405" algn="r" rtl="0" eaLnBrk="0" fontAlgn="base" hangingPunct="0">
        <a:spcBef>
          <a:spcPct val="0"/>
        </a:spcBef>
        <a:spcAft>
          <a:spcPct val="0"/>
        </a:spcAft>
        <a:buClr>
          <a:srgbClr val="C3260C"/>
        </a:buClr>
        <a:buSzPct val="128000"/>
        <a:buFont typeface="Georgia" panose="02040502050405020303" pitchFamily="18" charset="0"/>
        <a:buChar char="*"/>
        <a:defRPr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319405" indent="-319405" algn="r" rtl="0" eaLnBrk="0" fontAlgn="base" hangingPunct="0">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anose="020B0603020202020204" pitchFamily="34" charset="0"/>
        </a:defRPr>
      </a:lvl2pPr>
      <a:lvl3pPr marL="319405" indent="-319405" algn="r" rtl="0" eaLnBrk="0" fontAlgn="base" hangingPunct="0">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anose="020B0603020202020204" pitchFamily="34" charset="0"/>
        </a:defRPr>
      </a:lvl3pPr>
      <a:lvl4pPr marL="319405" indent="-319405" algn="r" rtl="0" eaLnBrk="0" fontAlgn="base" hangingPunct="0">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anose="020B0603020202020204" pitchFamily="34" charset="0"/>
        </a:defRPr>
      </a:lvl4pPr>
      <a:lvl5pPr marL="319405" indent="-319405" algn="r" rtl="0" eaLnBrk="0" fontAlgn="base" hangingPunct="0">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rtl="0" eaLnBrk="0" fontAlgn="base" hangingPunct="0">
        <a:spcBef>
          <a:spcPct val="20000"/>
        </a:spcBef>
        <a:spcAft>
          <a:spcPts val="300"/>
        </a:spcAft>
        <a:buClr>
          <a:srgbClr val="C3260C"/>
        </a:buClr>
        <a:buSzPct val="130000"/>
        <a:buFont typeface="Georgia" panose="02040502050405020303" pitchFamily="18" charset="0"/>
        <a:buChar char="*"/>
        <a:defRPr sz="2200" kern="1200">
          <a:solidFill>
            <a:srgbClr val="404040"/>
          </a:solidFill>
          <a:latin typeface="+mn-lt"/>
          <a:ea typeface="+mn-ea"/>
          <a:cs typeface="+mn-cs"/>
        </a:defRPr>
      </a:lvl1pPr>
      <a:lvl2pPr marL="548005" indent="-182880" algn="l" rtl="0" eaLnBrk="0" fontAlgn="base" hangingPunct="0">
        <a:spcBef>
          <a:spcPct val="20000"/>
        </a:spcBef>
        <a:spcAft>
          <a:spcPts val="300"/>
        </a:spcAft>
        <a:buClr>
          <a:srgbClr val="C3260C"/>
        </a:buClr>
        <a:buSzPct val="130000"/>
        <a:buFont typeface="Georgia" panose="02040502050405020303" pitchFamily="18" charset="0"/>
        <a:buChar char="*"/>
        <a:defRPr sz="2000" kern="1200">
          <a:solidFill>
            <a:srgbClr val="404040"/>
          </a:solidFill>
          <a:latin typeface="+mn-lt"/>
          <a:ea typeface="+mn-ea"/>
          <a:cs typeface="+mn-cs"/>
        </a:defRPr>
      </a:lvl2pPr>
      <a:lvl3pPr marL="822325" indent="-182880" algn="l" rtl="0" eaLnBrk="0" fontAlgn="base" hangingPunct="0">
        <a:spcBef>
          <a:spcPct val="20000"/>
        </a:spcBef>
        <a:spcAft>
          <a:spcPts val="300"/>
        </a:spcAft>
        <a:buClr>
          <a:srgbClr val="C3260C"/>
        </a:buClr>
        <a:buSzPct val="130000"/>
        <a:buFont typeface="Georgia" panose="02040502050405020303" pitchFamily="18" charset="0"/>
        <a:buChar char="*"/>
        <a:defRPr kern="1200">
          <a:solidFill>
            <a:srgbClr val="404040"/>
          </a:solidFill>
          <a:latin typeface="+mn-lt"/>
          <a:ea typeface="+mn-ea"/>
          <a:cs typeface="+mn-cs"/>
        </a:defRPr>
      </a:lvl3pPr>
      <a:lvl4pPr marL="1097280" indent="-182880" algn="l" rtl="0" eaLnBrk="0" fontAlgn="base" hangingPunct="0">
        <a:spcBef>
          <a:spcPct val="20000"/>
        </a:spcBef>
        <a:spcAft>
          <a:spcPts val="300"/>
        </a:spcAft>
        <a:buClr>
          <a:srgbClr val="C3260C"/>
        </a:buClr>
        <a:buSzPct val="130000"/>
        <a:buFont typeface="Georgia" panose="02040502050405020303" pitchFamily="18" charset="0"/>
        <a:buChar char="*"/>
        <a:defRPr sz="1600" kern="1200">
          <a:solidFill>
            <a:srgbClr val="404040"/>
          </a:solidFill>
          <a:latin typeface="+mn-lt"/>
          <a:ea typeface="+mn-ea"/>
          <a:cs typeface="+mn-cs"/>
        </a:defRPr>
      </a:lvl4pPr>
      <a:lvl5pPr marL="1389380" indent="-182880" algn="l" rtl="0" eaLnBrk="0" fontAlgn="base" hangingPunct="0">
        <a:spcBef>
          <a:spcPct val="20000"/>
        </a:spcBef>
        <a:spcAft>
          <a:spcPts val="300"/>
        </a:spcAft>
        <a:buClr>
          <a:srgbClr val="C3260C"/>
        </a:buClr>
        <a:buSzPct val="130000"/>
        <a:buFont typeface="Georgia" panose="02040502050405020303" pitchFamily="18" charset="0"/>
        <a:buChar char="*"/>
        <a:defRPr sz="1400" kern="1200">
          <a:solidFill>
            <a:srgbClr val="404040"/>
          </a:solidFill>
          <a:latin typeface="+mn-lt"/>
          <a:ea typeface="+mn-ea"/>
          <a:cs typeface="+mn-cs"/>
        </a:defRPr>
      </a:lvl5pPr>
      <a:lvl6pPr marL="1664335"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400" kern="1200">
          <a:solidFill>
            <a:schemeClr val="tx1">
              <a:lumMod val="75000"/>
              <a:lumOff val="25000"/>
            </a:schemeClr>
          </a:solidFill>
          <a:latin typeface="+mn-lt"/>
          <a:ea typeface="+mn-ea"/>
          <a:cs typeface="+mn-cs"/>
        </a:defRPr>
      </a:lvl8pPr>
      <a:lvl9pPr marL="2587625"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96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F482EC-926D-4C5A-9790-48C7BDC6D9F0}" type="datetimeFigureOut">
              <a:rPr lang="en-US" smtClean="0">
                <a:solidFill>
                  <a:prstClr val="black">
                    <a:tint val="75000"/>
                  </a:prstClr>
                </a:solidFill>
              </a:rPr>
              <a:t>4/29/2025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96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96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p:cNvSpPr>
          <p:nvPr>
            <p:ph type="title"/>
          </p:nvPr>
        </p:nvSpPr>
        <p:spPr>
          <a:xfrm>
            <a:off x="609600" y="274638"/>
            <a:ext cx="10972800" cy="1143000"/>
          </a:xfrm>
          <a:prstGeom prst="rect">
            <a:avLst/>
          </a:prstGeom>
          <a:noFill/>
          <a:ln w="9525">
            <a:noFill/>
          </a:ln>
        </p:spPr>
        <p:txBody>
          <a:bodyPr anchor="ctr" anchorCtr="0"/>
          <a:lstStyle/>
          <a:p>
            <a:pPr lvl="0"/>
            <a:r>
              <a:rPr dirty="0"/>
              <a:t>Click to edit Master title style</a:t>
            </a:r>
          </a:p>
        </p:txBody>
      </p:sp>
      <p:sp>
        <p:nvSpPr>
          <p:cNvPr id="1027" name="Rectangle 3"/>
          <p:cNvSpPr>
            <a:spLocks noGrp="1"/>
          </p:cNvSpPr>
          <p:nvPr>
            <p:ph type="body" idx="1"/>
          </p:nvPr>
        </p:nvSpPr>
        <p:spPr>
          <a:xfrm>
            <a:off x="609600" y="1600200"/>
            <a:ext cx="10972800" cy="4525963"/>
          </a:xfrm>
          <a:prstGeom prst="rect">
            <a:avLst/>
          </a:prstGeom>
          <a:noFill/>
          <a:ln w="9525">
            <a:noFill/>
          </a:ln>
        </p:spPr>
        <p:txBody>
          <a:bodyPr/>
          <a:lstStyle/>
          <a:p>
            <a:pPr lvl="0"/>
            <a:r>
              <a:rPr dirty="0"/>
              <a:t>Click to edit Master text styles</a:t>
            </a:r>
          </a:p>
          <a:p>
            <a:pPr lvl="1"/>
            <a:r>
              <a:rPr dirty="0"/>
              <a:t>Second level</a:t>
            </a:r>
          </a:p>
          <a:p>
            <a:pPr lvl="2"/>
            <a:r>
              <a:rPr dirty="0"/>
              <a:t>Third level</a:t>
            </a:r>
          </a:p>
          <a:p>
            <a:pPr lvl="3"/>
            <a:r>
              <a:rPr dirty="0"/>
              <a:t>Fourth level</a:t>
            </a:r>
          </a:p>
          <a:p>
            <a:pPr lvl="4"/>
            <a:r>
              <a:rPr dirty="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eaLnBrk="1" hangingPunct="1">
              <a:defRPr sz="1400">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eaLnBrk="1" hangingPunct="1">
              <a:defRPr sz="1400">
                <a:latin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400"/>
            </a:lvl1pPr>
          </a:lstStyle>
          <a:p>
            <a:pPr lvl="0" eaLnBrk="1" hangingPunct="1">
              <a:buNone/>
            </a:pPr>
            <a:fld id="{9A0DB2DC-4C9A-4742-B13C-FB6460FD3503}" type="slidenum">
              <a:rPr lang="en-US" dirty="0">
                <a:latin typeface="Arial" panose="020B0604020202020204" pitchFamily="34" charset="0"/>
              </a:rPr>
              <a:t>‹#›</a:t>
            </a:fld>
            <a:endParaRPr lang="en-US" dirty="0">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hf sldNum="0"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F482EC-926D-4C5A-9790-48C7BDC6D9F0}" type="datetimeFigureOut">
              <a:rPr lang="en-US" smtClean="0"/>
              <a:t>4/29/2025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B8B373-8D77-4B1D-89C4-87E4A3F9FEF4}"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notesSlide" Target="../notesSlides/notesSlide1.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8.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7.png"/><Relationship Id="rId5" Type="http://schemas.openxmlformats.org/officeDocument/2006/relationships/image" Target="../media/image10.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9.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7.png"/><Relationship Id="rId5" Type="http://schemas.openxmlformats.org/officeDocument/2006/relationships/image" Target="../media/image10.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1.png"/><Relationship Id="rId5" Type="http://schemas.openxmlformats.org/officeDocument/2006/relationships/image" Target="../media/image27.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audio" Target="../media/audio1.wav"/><Relationship Id="rId1" Type="http://schemas.openxmlformats.org/officeDocument/2006/relationships/slideLayout" Target="../slideLayouts/slideLayout25.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33.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7.png"/><Relationship Id="rId5" Type="http://schemas.openxmlformats.org/officeDocument/2006/relationships/image" Target="../media/image21.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5.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7.png"/><Relationship Id="rId5" Type="http://schemas.openxmlformats.org/officeDocument/2006/relationships/image" Target="../media/image10.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7.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6.png"/><Relationship Id="rId5" Type="http://schemas.openxmlformats.org/officeDocument/2006/relationships/image" Target="../media/image27.png"/><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3.pn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46.xml"/><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slideLayout" Target="../slideLayouts/slideLayout2.xml"/><Relationship Id="rId7" Type="http://schemas.openxmlformats.org/officeDocument/2006/relationships/image" Target="../media/image28.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7.png"/><Relationship Id="rId5" Type="http://schemas.openxmlformats.org/officeDocument/2006/relationships/image" Target="../media/image10.png"/><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39.jpeg"/><Relationship Id="rId5" Type="http://schemas.openxmlformats.org/officeDocument/2006/relationships/image" Target="../media/image23.png"/><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27.png"/><Relationship Id="rId5" Type="http://schemas.openxmlformats.org/officeDocument/2006/relationships/image" Target="../media/image44.png"/><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BC080EF3-62A8-FFF1-4C0F-4084591EBE40}"/>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18704" y1="68122" x2="18148" y2="81878"/>
                        <a14:foregroundMark x1="18148" y1="81878" x2="25556" y2="72489"/>
                        <a14:foregroundMark x1="25556" y1="72489" x2="29815" y2="87118"/>
                        <a14:foregroundMark x1="29815" y1="87118" x2="37778" y2="88428"/>
                        <a14:foregroundMark x1="20741" y1="88210" x2="17222" y2="79913"/>
                        <a14:foregroundMark x1="18333" y1="79913" x2="24259" y2="89301"/>
                        <a14:foregroundMark x1="24259" y1="89301" x2="24259" y2="89301"/>
                      </a14:backgroundRemoval>
                    </a14:imgEffect>
                  </a14:imgLayer>
                </a14:imgProps>
              </a:ext>
            </a:extLst>
          </a:blip>
          <a:stretch>
            <a:fillRect/>
          </a:stretch>
        </p:blipFill>
        <p:spPr>
          <a:xfrm>
            <a:off x="-191911" y="3449425"/>
            <a:ext cx="4018844" cy="3408575"/>
          </a:xfrm>
          <a:prstGeom prst="rect">
            <a:avLst/>
          </a:prstGeom>
        </p:spPr>
      </p:pic>
      <p:sp>
        <p:nvSpPr>
          <p:cNvPr id="2" name="Rectangles 7">
            <a:extLst>
              <a:ext uri="{FF2B5EF4-FFF2-40B4-BE49-F238E27FC236}">
                <a16:creationId xmlns:a16="http://schemas.microsoft.com/office/drawing/2014/main" id="{B8BF617B-6E04-7604-72F2-F3E89D010C5D}"/>
              </a:ext>
            </a:extLst>
          </p:cNvPr>
          <p:cNvSpPr/>
          <p:nvPr/>
        </p:nvSpPr>
        <p:spPr>
          <a:xfrm>
            <a:off x="1898721" y="-49062"/>
            <a:ext cx="4471670" cy="1076325"/>
          </a:xfrm>
          <a:prstGeom prst="rect">
            <a:avLst/>
          </a:prstGeom>
          <a:noFill/>
          <a:ln>
            <a:noFill/>
          </a:ln>
        </p:spPr>
        <p:txBody>
          <a:bodyPr wrap="none" rtlCol="0" anchor="t">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vi-VN" altLang="en-US" sz="3200" b="1" i="0" u="none" strike="noStrike" kern="1200" cap="none" spc="0" normalizeH="0" baseline="0" noProof="0" dirty="0">
              <a:ln>
                <a:noFill/>
              </a:ln>
              <a:solidFill>
                <a:srgbClr val="C00000"/>
              </a:solidFill>
              <a:effectLst>
                <a:outerShdw blurRad="38100" dist="19050" dir="2700000" algn="tl" rotWithShape="0">
                  <a:srgbClr val="000000">
                    <a:alpha val="40000"/>
                  </a:srgbClr>
                </a:outerShdw>
              </a:effectLst>
              <a:uLnTx/>
              <a:uFillTx/>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altLang="en-US" sz="3200" b="1" i="0" u="none" strike="noStrike" kern="1200" cap="none" spc="0" normalizeH="0" baseline="0" noProof="0" dirty="0">
                <a:ln>
                  <a:noFill/>
                </a:ln>
                <a:solidFill>
                  <a:srgbClr val="C00000"/>
                </a:solidFill>
                <a:effectLst>
                  <a:outerShdw blurRad="38100" dist="19050" dir="2700000" algn="tl" rotWithShape="0">
                    <a:srgbClr val="000000">
                      <a:alpha val="40000"/>
                    </a:srgbClr>
                  </a:outerShdw>
                </a:effectLst>
                <a:uLnTx/>
                <a:uFillTx/>
                <a:latin typeface="Times New Roman" panose="02020603050405020304" pitchFamily="18" charset="0"/>
                <a:cs typeface="Times New Roman" panose="02020603050405020304" pitchFamily="18" charset="0"/>
              </a:rPr>
              <a:t>MÔN ÂM NHẠC LỚP 4</a:t>
            </a:r>
          </a:p>
        </p:txBody>
      </p:sp>
      <p:sp>
        <p:nvSpPr>
          <p:cNvPr id="3" name="TextBox 13">
            <a:extLst>
              <a:ext uri="{FF2B5EF4-FFF2-40B4-BE49-F238E27FC236}">
                <a16:creationId xmlns:a16="http://schemas.microsoft.com/office/drawing/2014/main" id="{F2B3DE51-B088-B7A2-FDB1-72F8538F27EB}"/>
              </a:ext>
            </a:extLst>
          </p:cNvPr>
          <p:cNvSpPr txBox="1"/>
          <p:nvPr/>
        </p:nvSpPr>
        <p:spPr>
          <a:xfrm>
            <a:off x="2965803" y="2331357"/>
            <a:ext cx="6621145" cy="1077218"/>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altLang="en-US" sz="3200" b="1" i="0" u="sng"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Chủ đề 2: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altLang="en-US" sz="32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Giai điệu quê hương</a:t>
            </a:r>
          </a:p>
        </p:txBody>
      </p:sp>
      <p:pic>
        <p:nvPicPr>
          <p:cNvPr id="4" name="Picture 2">
            <a:extLst>
              <a:ext uri="{FF2B5EF4-FFF2-40B4-BE49-F238E27FC236}">
                <a16:creationId xmlns:a16="http://schemas.microsoft.com/office/drawing/2014/main" id="{E13FE8BF-6598-06A9-45A0-52D3006BA34B}"/>
              </a:ext>
            </a:extLst>
          </p:cNvPr>
          <p:cNvPicPr>
            <a:picLocks noChangeAspect="1"/>
          </p:cNvPicPr>
          <p:nvPr/>
        </p:nvPicPr>
        <p:blipFill>
          <a:blip r:embed="rId4"/>
          <a:srcRect/>
          <a:stretch>
            <a:fillRect/>
          </a:stretch>
        </p:blipFill>
        <p:spPr>
          <a:xfrm>
            <a:off x="10024533" y="3664679"/>
            <a:ext cx="2167467" cy="3193321"/>
          </a:xfrm>
          <a:prstGeom prst="rect">
            <a:avLst/>
          </a:prstGeom>
        </p:spPr>
      </p:pic>
      <p:pic>
        <p:nvPicPr>
          <p:cNvPr id="6" name="Picture 2">
            <a:extLst>
              <a:ext uri="{FF2B5EF4-FFF2-40B4-BE49-F238E27FC236}">
                <a16:creationId xmlns:a16="http://schemas.microsoft.com/office/drawing/2014/main" id="{9FDD39CC-86EF-DC51-5E47-0136D85F576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91911" y="6265333"/>
            <a:ext cx="7315200" cy="592667"/>
          </a:xfrm>
          <a:prstGeom prst="rect">
            <a:avLst/>
          </a:prstGeom>
        </p:spPr>
      </p:pic>
      <p:pic>
        <p:nvPicPr>
          <p:cNvPr id="7" name="Picture 2">
            <a:extLst>
              <a:ext uri="{FF2B5EF4-FFF2-40B4-BE49-F238E27FC236}">
                <a16:creationId xmlns:a16="http://schemas.microsoft.com/office/drawing/2014/main" id="{B03714C9-D3F7-BFDF-E115-6CD893FE14C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096934" y="6265333"/>
            <a:ext cx="7315200" cy="592667"/>
          </a:xfrm>
          <a:prstGeom prst="rect">
            <a:avLst/>
          </a:prstGeom>
        </p:spPr>
      </p:pic>
    </p:spTree>
    <p:extLst>
      <p:ext uri="{BB962C8B-B14F-4D97-AF65-F5344CB8AC3E}">
        <p14:creationId xmlns:p14="http://schemas.microsoft.com/office/powerpoint/2010/main" val="2725802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ppt_x</p:attrName>
                                        </p:attrNameLst>
                                      </p:cBhvr>
                                      <p:tavLst>
                                        <p:tav tm="0">
                                          <p:val>
                                            <p:strVal val="#ppt_x-.2"/>
                                          </p:val>
                                        </p:tav>
                                        <p:tav tm="100000">
                                          <p:val>
                                            <p:strVal val="#ppt_x"/>
                                          </p:val>
                                        </p:tav>
                                      </p:tavLst>
                                    </p:anim>
                                    <p:anim calcmode="lin" valueType="num">
                                      <p:cBhvr>
                                        <p:cTn id="8"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635" y="0"/>
            <a:ext cx="12193270" cy="6858000"/>
          </a:xfrm>
          <a:prstGeom prst="rect">
            <a:avLst/>
          </a:prstGeom>
        </p:spPr>
      </p:pic>
    </p:spTree>
  </p:cSld>
  <p:clrMapOvr>
    <a:masterClrMapping/>
  </p:clrMapOvr>
  <p:transition>
    <p:newsflash/>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12192000" cy="6858635"/>
          </a:xfrm>
          <a:prstGeom prst="rect">
            <a:avLst/>
          </a:prstGeom>
        </p:spPr>
      </p:pic>
    </p:spTree>
  </p:cSld>
  <p:clrMapOvr>
    <a:masterClrMapping/>
  </p:clrMapOvr>
  <p:transition>
    <p:wedg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635" y="635"/>
            <a:ext cx="12191365" cy="6857365"/>
          </a:xfrm>
          <a:prstGeom prst="rect">
            <a:avLst/>
          </a:prstGeom>
        </p:spPr>
      </p:pic>
    </p:spTree>
  </p:cSld>
  <p:clrMapOvr>
    <a:masterClrMapping/>
  </p:clrMapOvr>
  <p:transition>
    <p:split orient="vert" dir="in"/>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635"/>
            <a:ext cx="12192000" cy="6856730"/>
          </a:xfrm>
          <a:prstGeom prst="rect">
            <a:avLst/>
          </a:prstGeom>
        </p:spPr>
      </p:pic>
    </p:spTree>
  </p:cSld>
  <p:clrMapOvr>
    <a:masterClrMapping/>
  </p:clrMapOvr>
  <p:transition>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sers\Administrator\Desktop\hinh nen dep pp\HIH NG NGHEP BAI G\z2577138619550_26fc373cf1c0551cf8f2d8fdf957b063.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295" y="5505450"/>
            <a:ext cx="2633980" cy="11684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s 7"/>
          <p:cNvSpPr/>
          <p:nvPr/>
        </p:nvSpPr>
        <p:spPr>
          <a:xfrm>
            <a:off x="283210" y="1285875"/>
            <a:ext cx="2386330" cy="521970"/>
          </a:xfrm>
          <a:prstGeom prst="rect">
            <a:avLst/>
          </a:prstGeom>
          <a:noFill/>
          <a:ln>
            <a:noFill/>
          </a:ln>
        </p:spPr>
        <p:txBody>
          <a:bodyPr wrap="square" rtlCol="0" anchor="t">
            <a:spAutoFit/>
            <a:scene3d>
              <a:camera prst="orthographicFront"/>
              <a:lightRig rig="threePt" dir="t"/>
            </a:scene3d>
          </a:bodyPr>
          <a:lstStyle/>
          <a:p>
            <a:pPr algn="ctr"/>
            <a:r>
              <a:rPr lang="vi-VN" altLang="en-US" sz="2800" b="1" dirty="0">
                <a:solidFill>
                  <a:schemeClr val="tx1"/>
                </a:solidFill>
                <a:effectLst>
                  <a:outerShdw blurRad="38100" dist="19050" dir="2700000" algn="tl" rotWithShape="0">
                    <a:schemeClr val="dk1">
                      <a:alpha val="40000"/>
                    </a:schemeClr>
                  </a:outerShdw>
                </a:effectLst>
                <a:latin typeface="Tahoma" panose="020B0604030504040204" pitchFamily="34" charset="0"/>
                <a:cs typeface="Arial" panose="020B0604020202020204" pitchFamily="34" charset="0"/>
              </a:rPr>
              <a:t>ĐỌC LỜI CA</a:t>
            </a:r>
          </a:p>
        </p:txBody>
      </p:sp>
      <p:grpSp>
        <p:nvGrpSpPr>
          <p:cNvPr id="10255" name="Group 34"/>
          <p:cNvGrpSpPr/>
          <p:nvPr/>
        </p:nvGrpSpPr>
        <p:grpSpPr bwMode="auto">
          <a:xfrm>
            <a:off x="-142240" y="6106795"/>
            <a:ext cx="12489180" cy="847725"/>
            <a:chOff x="0" y="4003"/>
            <a:chExt cx="5511" cy="317"/>
          </a:xfrm>
        </p:grpSpPr>
        <p:sp>
          <p:nvSpPr>
            <p:cNvPr id="10264" name="Freeform 35"/>
            <p:cNvSpPr/>
            <p:nvPr/>
          </p:nvSpPr>
          <p:spPr bwMode="auto">
            <a:xfrm>
              <a:off x="527" y="4003"/>
              <a:ext cx="301" cy="189"/>
            </a:xfrm>
            <a:custGeom>
              <a:avLst/>
              <a:gdLst>
                <a:gd name="T0" fmla="*/ 170 w 301"/>
                <a:gd name="T1" fmla="*/ 106 h 189"/>
                <a:gd name="T2" fmla="*/ 177 w 301"/>
                <a:gd name="T3" fmla="*/ 97 h 189"/>
                <a:gd name="T4" fmla="*/ 186 w 301"/>
                <a:gd name="T5" fmla="*/ 88 h 189"/>
                <a:gd name="T6" fmla="*/ 199 w 301"/>
                <a:gd name="T7" fmla="*/ 80 h 189"/>
                <a:gd name="T8" fmla="*/ 212 w 301"/>
                <a:gd name="T9" fmla="*/ 72 h 189"/>
                <a:gd name="T10" fmla="*/ 229 w 301"/>
                <a:gd name="T11" fmla="*/ 67 h 189"/>
                <a:gd name="T12" fmla="*/ 247 w 301"/>
                <a:gd name="T13" fmla="*/ 63 h 189"/>
                <a:gd name="T14" fmla="*/ 269 w 301"/>
                <a:gd name="T15" fmla="*/ 63 h 189"/>
                <a:gd name="T16" fmla="*/ 291 w 301"/>
                <a:gd name="T17" fmla="*/ 67 h 189"/>
                <a:gd name="T18" fmla="*/ 298 w 301"/>
                <a:gd name="T19" fmla="*/ 75 h 189"/>
                <a:gd name="T20" fmla="*/ 301 w 301"/>
                <a:gd name="T21" fmla="*/ 87 h 189"/>
                <a:gd name="T22" fmla="*/ 298 w 301"/>
                <a:gd name="T23" fmla="*/ 101 h 189"/>
                <a:gd name="T24" fmla="*/ 291 w 301"/>
                <a:gd name="T25" fmla="*/ 117 h 189"/>
                <a:gd name="T26" fmla="*/ 279 w 301"/>
                <a:gd name="T27" fmla="*/ 135 h 189"/>
                <a:gd name="T28" fmla="*/ 264 w 301"/>
                <a:gd name="T29" fmla="*/ 153 h 189"/>
                <a:gd name="T30" fmla="*/ 243 w 301"/>
                <a:gd name="T31" fmla="*/ 172 h 189"/>
                <a:gd name="T32" fmla="*/ 217 w 301"/>
                <a:gd name="T33" fmla="*/ 189 h 189"/>
                <a:gd name="T34" fmla="*/ 194 w 301"/>
                <a:gd name="T35" fmla="*/ 186 h 189"/>
                <a:gd name="T36" fmla="*/ 173 w 301"/>
                <a:gd name="T37" fmla="*/ 182 h 189"/>
                <a:gd name="T38" fmla="*/ 151 w 301"/>
                <a:gd name="T39" fmla="*/ 179 h 189"/>
                <a:gd name="T40" fmla="*/ 131 w 301"/>
                <a:gd name="T41" fmla="*/ 174 h 189"/>
                <a:gd name="T42" fmla="*/ 112 w 301"/>
                <a:gd name="T43" fmla="*/ 169 h 189"/>
                <a:gd name="T44" fmla="*/ 92 w 301"/>
                <a:gd name="T45" fmla="*/ 163 h 189"/>
                <a:gd name="T46" fmla="*/ 74 w 301"/>
                <a:gd name="T47" fmla="*/ 157 h 189"/>
                <a:gd name="T48" fmla="*/ 55 w 301"/>
                <a:gd name="T49" fmla="*/ 150 h 189"/>
                <a:gd name="T50" fmla="*/ 42 w 301"/>
                <a:gd name="T51" fmla="*/ 143 h 189"/>
                <a:gd name="T52" fmla="*/ 28 w 301"/>
                <a:gd name="T53" fmla="*/ 136 h 189"/>
                <a:gd name="T54" fmla="*/ 17 w 301"/>
                <a:gd name="T55" fmla="*/ 127 h 189"/>
                <a:gd name="T56" fmla="*/ 8 w 301"/>
                <a:gd name="T57" fmla="*/ 119 h 189"/>
                <a:gd name="T58" fmla="*/ 3 w 301"/>
                <a:gd name="T59" fmla="*/ 109 h 189"/>
                <a:gd name="T60" fmla="*/ 0 w 301"/>
                <a:gd name="T61" fmla="*/ 101 h 189"/>
                <a:gd name="T62" fmla="*/ 2 w 301"/>
                <a:gd name="T63" fmla="*/ 93 h 189"/>
                <a:gd name="T64" fmla="*/ 6 w 301"/>
                <a:gd name="T65" fmla="*/ 87 h 189"/>
                <a:gd name="T66" fmla="*/ 16 w 301"/>
                <a:gd name="T67" fmla="*/ 82 h 189"/>
                <a:gd name="T68" fmla="*/ 28 w 301"/>
                <a:gd name="T69" fmla="*/ 77 h 189"/>
                <a:gd name="T70" fmla="*/ 42 w 301"/>
                <a:gd name="T71" fmla="*/ 74 h 189"/>
                <a:gd name="T72" fmla="*/ 60 w 301"/>
                <a:gd name="T73" fmla="*/ 74 h 189"/>
                <a:gd name="T74" fmla="*/ 78 w 301"/>
                <a:gd name="T75" fmla="*/ 76 h 189"/>
                <a:gd name="T76" fmla="*/ 96 w 301"/>
                <a:gd name="T77" fmla="*/ 83 h 189"/>
                <a:gd name="T78" fmla="*/ 116 w 301"/>
                <a:gd name="T79" fmla="*/ 95 h 189"/>
                <a:gd name="T80" fmla="*/ 136 w 301"/>
                <a:gd name="T81" fmla="*/ 114 h 189"/>
                <a:gd name="T82" fmla="*/ 133 w 301"/>
                <a:gd name="T83" fmla="*/ 82 h 189"/>
                <a:gd name="T84" fmla="*/ 131 w 301"/>
                <a:gd name="T85" fmla="*/ 45 h 189"/>
                <a:gd name="T86" fmla="*/ 130 w 301"/>
                <a:gd name="T87" fmla="*/ 16 h 189"/>
                <a:gd name="T88" fmla="*/ 130 w 301"/>
                <a:gd name="T89" fmla="*/ 3 h 189"/>
                <a:gd name="T90" fmla="*/ 156 w 301"/>
                <a:gd name="T91" fmla="*/ 0 h 189"/>
                <a:gd name="T92" fmla="*/ 157 w 301"/>
                <a:gd name="T93" fmla="*/ 12 h 189"/>
                <a:gd name="T94" fmla="*/ 163 w 301"/>
                <a:gd name="T95" fmla="*/ 39 h 189"/>
                <a:gd name="T96" fmla="*/ 168 w 301"/>
                <a:gd name="T97" fmla="*/ 74 h 189"/>
                <a:gd name="T98" fmla="*/ 170 w 301"/>
                <a:gd name="T99" fmla="*/ 106 h 18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301" h="189">
                  <a:moveTo>
                    <a:pt x="170" y="106"/>
                  </a:moveTo>
                  <a:lnTo>
                    <a:pt x="177" y="97"/>
                  </a:lnTo>
                  <a:lnTo>
                    <a:pt x="186" y="88"/>
                  </a:lnTo>
                  <a:lnTo>
                    <a:pt x="199" y="80"/>
                  </a:lnTo>
                  <a:lnTo>
                    <a:pt x="212" y="72"/>
                  </a:lnTo>
                  <a:lnTo>
                    <a:pt x="229" y="67"/>
                  </a:lnTo>
                  <a:lnTo>
                    <a:pt x="247" y="63"/>
                  </a:lnTo>
                  <a:lnTo>
                    <a:pt x="269" y="63"/>
                  </a:lnTo>
                  <a:lnTo>
                    <a:pt x="291" y="67"/>
                  </a:lnTo>
                  <a:lnTo>
                    <a:pt x="298" y="75"/>
                  </a:lnTo>
                  <a:lnTo>
                    <a:pt x="301" y="87"/>
                  </a:lnTo>
                  <a:lnTo>
                    <a:pt x="298" y="101"/>
                  </a:lnTo>
                  <a:lnTo>
                    <a:pt x="291" y="117"/>
                  </a:lnTo>
                  <a:lnTo>
                    <a:pt x="279" y="135"/>
                  </a:lnTo>
                  <a:lnTo>
                    <a:pt x="264" y="153"/>
                  </a:lnTo>
                  <a:lnTo>
                    <a:pt x="243" y="172"/>
                  </a:lnTo>
                  <a:lnTo>
                    <a:pt x="217" y="189"/>
                  </a:lnTo>
                  <a:lnTo>
                    <a:pt x="194" y="186"/>
                  </a:lnTo>
                  <a:lnTo>
                    <a:pt x="173" y="182"/>
                  </a:lnTo>
                  <a:lnTo>
                    <a:pt x="151" y="179"/>
                  </a:lnTo>
                  <a:lnTo>
                    <a:pt x="131" y="174"/>
                  </a:lnTo>
                  <a:lnTo>
                    <a:pt x="112" y="169"/>
                  </a:lnTo>
                  <a:lnTo>
                    <a:pt x="92" y="163"/>
                  </a:lnTo>
                  <a:lnTo>
                    <a:pt x="74" y="157"/>
                  </a:lnTo>
                  <a:lnTo>
                    <a:pt x="55" y="150"/>
                  </a:lnTo>
                  <a:lnTo>
                    <a:pt x="42" y="143"/>
                  </a:lnTo>
                  <a:lnTo>
                    <a:pt x="28" y="136"/>
                  </a:lnTo>
                  <a:lnTo>
                    <a:pt x="17" y="127"/>
                  </a:lnTo>
                  <a:lnTo>
                    <a:pt x="8" y="119"/>
                  </a:lnTo>
                  <a:lnTo>
                    <a:pt x="3" y="109"/>
                  </a:lnTo>
                  <a:lnTo>
                    <a:pt x="0" y="101"/>
                  </a:lnTo>
                  <a:lnTo>
                    <a:pt x="2" y="93"/>
                  </a:lnTo>
                  <a:lnTo>
                    <a:pt x="6" y="87"/>
                  </a:lnTo>
                  <a:lnTo>
                    <a:pt x="16" y="82"/>
                  </a:lnTo>
                  <a:lnTo>
                    <a:pt x="28" y="77"/>
                  </a:lnTo>
                  <a:lnTo>
                    <a:pt x="42" y="74"/>
                  </a:lnTo>
                  <a:lnTo>
                    <a:pt x="60" y="74"/>
                  </a:lnTo>
                  <a:lnTo>
                    <a:pt x="78" y="76"/>
                  </a:lnTo>
                  <a:lnTo>
                    <a:pt x="96" y="83"/>
                  </a:lnTo>
                  <a:lnTo>
                    <a:pt x="116" y="95"/>
                  </a:lnTo>
                  <a:lnTo>
                    <a:pt x="136" y="114"/>
                  </a:lnTo>
                  <a:lnTo>
                    <a:pt x="133" y="82"/>
                  </a:lnTo>
                  <a:lnTo>
                    <a:pt x="131" y="45"/>
                  </a:lnTo>
                  <a:lnTo>
                    <a:pt x="130" y="16"/>
                  </a:lnTo>
                  <a:lnTo>
                    <a:pt x="130" y="3"/>
                  </a:lnTo>
                  <a:lnTo>
                    <a:pt x="156" y="0"/>
                  </a:lnTo>
                  <a:lnTo>
                    <a:pt x="157" y="12"/>
                  </a:lnTo>
                  <a:lnTo>
                    <a:pt x="163" y="39"/>
                  </a:lnTo>
                  <a:lnTo>
                    <a:pt x="168" y="74"/>
                  </a:lnTo>
                  <a:lnTo>
                    <a:pt x="170" y="106"/>
                  </a:lnTo>
                  <a:close/>
                </a:path>
              </a:pathLst>
            </a:custGeom>
            <a:solidFill>
              <a:srgbClr val="7FE519"/>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65" name="Freeform 36"/>
            <p:cNvSpPr/>
            <p:nvPr/>
          </p:nvSpPr>
          <p:spPr bwMode="auto">
            <a:xfrm>
              <a:off x="988" y="4094"/>
              <a:ext cx="169" cy="97"/>
            </a:xfrm>
            <a:custGeom>
              <a:avLst/>
              <a:gdLst>
                <a:gd name="T0" fmla="*/ 67 w 169"/>
                <a:gd name="T1" fmla="*/ 15 h 97"/>
                <a:gd name="T2" fmla="*/ 53 w 169"/>
                <a:gd name="T3" fmla="*/ 16 h 97"/>
                <a:gd name="T4" fmla="*/ 41 w 169"/>
                <a:gd name="T5" fmla="*/ 18 h 97"/>
                <a:gd name="T6" fmla="*/ 30 w 169"/>
                <a:gd name="T7" fmla="*/ 20 h 97"/>
                <a:gd name="T8" fmla="*/ 21 w 169"/>
                <a:gd name="T9" fmla="*/ 24 h 97"/>
                <a:gd name="T10" fmla="*/ 13 w 169"/>
                <a:gd name="T11" fmla="*/ 28 h 97"/>
                <a:gd name="T12" fmla="*/ 7 w 169"/>
                <a:gd name="T13" fmla="*/ 33 h 97"/>
                <a:gd name="T14" fmla="*/ 3 w 169"/>
                <a:gd name="T15" fmla="*/ 42 h 97"/>
                <a:gd name="T16" fmla="*/ 0 w 169"/>
                <a:gd name="T17" fmla="*/ 51 h 97"/>
                <a:gd name="T18" fmla="*/ 0 w 169"/>
                <a:gd name="T19" fmla="*/ 62 h 97"/>
                <a:gd name="T20" fmla="*/ 1 w 169"/>
                <a:gd name="T21" fmla="*/ 71 h 97"/>
                <a:gd name="T22" fmla="*/ 6 w 169"/>
                <a:gd name="T23" fmla="*/ 79 h 97"/>
                <a:gd name="T24" fmla="*/ 13 w 169"/>
                <a:gd name="T25" fmla="*/ 87 h 97"/>
                <a:gd name="T26" fmla="*/ 24 w 169"/>
                <a:gd name="T27" fmla="*/ 92 h 97"/>
                <a:gd name="T28" fmla="*/ 36 w 169"/>
                <a:gd name="T29" fmla="*/ 96 h 97"/>
                <a:gd name="T30" fmla="*/ 53 w 169"/>
                <a:gd name="T31" fmla="*/ 97 h 97"/>
                <a:gd name="T32" fmla="*/ 71 w 169"/>
                <a:gd name="T33" fmla="*/ 95 h 97"/>
                <a:gd name="T34" fmla="*/ 91 w 169"/>
                <a:gd name="T35" fmla="*/ 90 h 97"/>
                <a:gd name="T36" fmla="*/ 112 w 169"/>
                <a:gd name="T37" fmla="*/ 84 h 97"/>
                <a:gd name="T38" fmla="*/ 132 w 169"/>
                <a:gd name="T39" fmla="*/ 78 h 97"/>
                <a:gd name="T40" fmla="*/ 149 w 169"/>
                <a:gd name="T41" fmla="*/ 69 h 97"/>
                <a:gd name="T42" fmla="*/ 161 w 169"/>
                <a:gd name="T43" fmla="*/ 59 h 97"/>
                <a:gd name="T44" fmla="*/ 169 w 169"/>
                <a:gd name="T45" fmla="*/ 46 h 97"/>
                <a:gd name="T46" fmla="*/ 169 w 169"/>
                <a:gd name="T47" fmla="*/ 32 h 97"/>
                <a:gd name="T48" fmla="*/ 161 w 169"/>
                <a:gd name="T49" fmla="*/ 15 h 97"/>
                <a:gd name="T50" fmla="*/ 154 w 169"/>
                <a:gd name="T51" fmla="*/ 9 h 97"/>
                <a:gd name="T52" fmla="*/ 144 w 169"/>
                <a:gd name="T53" fmla="*/ 4 h 97"/>
                <a:gd name="T54" fmla="*/ 132 w 169"/>
                <a:gd name="T55" fmla="*/ 2 h 97"/>
                <a:gd name="T56" fmla="*/ 119 w 169"/>
                <a:gd name="T57" fmla="*/ 0 h 97"/>
                <a:gd name="T58" fmla="*/ 105 w 169"/>
                <a:gd name="T59" fmla="*/ 2 h 97"/>
                <a:gd name="T60" fmla="*/ 91 w 169"/>
                <a:gd name="T61" fmla="*/ 5 h 97"/>
                <a:gd name="T62" fmla="*/ 77 w 169"/>
                <a:gd name="T63" fmla="*/ 9 h 97"/>
                <a:gd name="T64" fmla="*/ 67 w 169"/>
                <a:gd name="T65" fmla="*/ 15 h 9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69" h="97">
                  <a:moveTo>
                    <a:pt x="67" y="15"/>
                  </a:moveTo>
                  <a:lnTo>
                    <a:pt x="53" y="16"/>
                  </a:lnTo>
                  <a:lnTo>
                    <a:pt x="41" y="18"/>
                  </a:lnTo>
                  <a:lnTo>
                    <a:pt x="30" y="20"/>
                  </a:lnTo>
                  <a:lnTo>
                    <a:pt x="21" y="24"/>
                  </a:lnTo>
                  <a:lnTo>
                    <a:pt x="13" y="28"/>
                  </a:lnTo>
                  <a:lnTo>
                    <a:pt x="7" y="33"/>
                  </a:lnTo>
                  <a:lnTo>
                    <a:pt x="3" y="42"/>
                  </a:lnTo>
                  <a:lnTo>
                    <a:pt x="0" y="51"/>
                  </a:lnTo>
                  <a:lnTo>
                    <a:pt x="0" y="62"/>
                  </a:lnTo>
                  <a:lnTo>
                    <a:pt x="1" y="71"/>
                  </a:lnTo>
                  <a:lnTo>
                    <a:pt x="6" y="79"/>
                  </a:lnTo>
                  <a:lnTo>
                    <a:pt x="13" y="87"/>
                  </a:lnTo>
                  <a:lnTo>
                    <a:pt x="24" y="92"/>
                  </a:lnTo>
                  <a:lnTo>
                    <a:pt x="36" y="96"/>
                  </a:lnTo>
                  <a:lnTo>
                    <a:pt x="53" y="97"/>
                  </a:lnTo>
                  <a:lnTo>
                    <a:pt x="71" y="95"/>
                  </a:lnTo>
                  <a:lnTo>
                    <a:pt x="91" y="90"/>
                  </a:lnTo>
                  <a:lnTo>
                    <a:pt x="112" y="84"/>
                  </a:lnTo>
                  <a:lnTo>
                    <a:pt x="132" y="78"/>
                  </a:lnTo>
                  <a:lnTo>
                    <a:pt x="149" y="69"/>
                  </a:lnTo>
                  <a:lnTo>
                    <a:pt x="161" y="59"/>
                  </a:lnTo>
                  <a:lnTo>
                    <a:pt x="169" y="46"/>
                  </a:lnTo>
                  <a:lnTo>
                    <a:pt x="169" y="32"/>
                  </a:lnTo>
                  <a:lnTo>
                    <a:pt x="161" y="15"/>
                  </a:lnTo>
                  <a:lnTo>
                    <a:pt x="154" y="9"/>
                  </a:lnTo>
                  <a:lnTo>
                    <a:pt x="144" y="4"/>
                  </a:lnTo>
                  <a:lnTo>
                    <a:pt x="132" y="2"/>
                  </a:lnTo>
                  <a:lnTo>
                    <a:pt x="119" y="0"/>
                  </a:lnTo>
                  <a:lnTo>
                    <a:pt x="105" y="2"/>
                  </a:lnTo>
                  <a:lnTo>
                    <a:pt x="91" y="5"/>
                  </a:lnTo>
                  <a:lnTo>
                    <a:pt x="77" y="9"/>
                  </a:lnTo>
                  <a:lnTo>
                    <a:pt x="67" y="1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66" name="Freeform 37"/>
            <p:cNvSpPr/>
            <p:nvPr/>
          </p:nvSpPr>
          <p:spPr bwMode="auto">
            <a:xfrm>
              <a:off x="1050" y="4238"/>
              <a:ext cx="236" cy="75"/>
            </a:xfrm>
            <a:custGeom>
              <a:avLst/>
              <a:gdLst>
                <a:gd name="T0" fmla="*/ 102 w 236"/>
                <a:gd name="T1" fmla="*/ 2 h 75"/>
                <a:gd name="T2" fmla="*/ 78 w 236"/>
                <a:gd name="T3" fmla="*/ 0 h 75"/>
                <a:gd name="T4" fmla="*/ 57 w 236"/>
                <a:gd name="T5" fmla="*/ 3 h 75"/>
                <a:gd name="T6" fmla="*/ 37 w 236"/>
                <a:gd name="T7" fmla="*/ 6 h 75"/>
                <a:gd name="T8" fmla="*/ 20 w 236"/>
                <a:gd name="T9" fmla="*/ 13 h 75"/>
                <a:gd name="T10" fmla="*/ 8 w 236"/>
                <a:gd name="T11" fmla="*/ 22 h 75"/>
                <a:gd name="T12" fmla="*/ 0 w 236"/>
                <a:gd name="T13" fmla="*/ 32 h 75"/>
                <a:gd name="T14" fmla="*/ 0 w 236"/>
                <a:gd name="T15" fmla="*/ 45 h 75"/>
                <a:gd name="T16" fmla="*/ 6 w 236"/>
                <a:gd name="T17" fmla="*/ 61 h 75"/>
                <a:gd name="T18" fmla="*/ 40 w 236"/>
                <a:gd name="T19" fmla="*/ 68 h 75"/>
                <a:gd name="T20" fmla="*/ 69 w 236"/>
                <a:gd name="T21" fmla="*/ 73 h 75"/>
                <a:gd name="T22" fmla="*/ 95 w 236"/>
                <a:gd name="T23" fmla="*/ 75 h 75"/>
                <a:gd name="T24" fmla="*/ 116 w 236"/>
                <a:gd name="T25" fmla="*/ 75 h 75"/>
                <a:gd name="T26" fmla="*/ 136 w 236"/>
                <a:gd name="T27" fmla="*/ 75 h 75"/>
                <a:gd name="T28" fmla="*/ 156 w 236"/>
                <a:gd name="T29" fmla="*/ 73 h 75"/>
                <a:gd name="T30" fmla="*/ 175 w 236"/>
                <a:gd name="T31" fmla="*/ 69 h 75"/>
                <a:gd name="T32" fmla="*/ 195 w 236"/>
                <a:gd name="T33" fmla="*/ 65 h 75"/>
                <a:gd name="T34" fmla="*/ 214 w 236"/>
                <a:gd name="T35" fmla="*/ 60 h 75"/>
                <a:gd name="T36" fmla="*/ 226 w 236"/>
                <a:gd name="T37" fmla="*/ 54 h 75"/>
                <a:gd name="T38" fmla="*/ 232 w 236"/>
                <a:gd name="T39" fmla="*/ 47 h 75"/>
                <a:gd name="T40" fmla="*/ 236 w 236"/>
                <a:gd name="T41" fmla="*/ 38 h 75"/>
                <a:gd name="T42" fmla="*/ 236 w 236"/>
                <a:gd name="T43" fmla="*/ 31 h 75"/>
                <a:gd name="T44" fmla="*/ 233 w 236"/>
                <a:gd name="T45" fmla="*/ 24 h 75"/>
                <a:gd name="T46" fmla="*/ 230 w 236"/>
                <a:gd name="T47" fmla="*/ 17 h 75"/>
                <a:gd name="T48" fmla="*/ 224 w 236"/>
                <a:gd name="T49" fmla="*/ 12 h 75"/>
                <a:gd name="T50" fmla="*/ 217 w 236"/>
                <a:gd name="T51" fmla="*/ 9 h 75"/>
                <a:gd name="T52" fmla="*/ 209 w 236"/>
                <a:gd name="T53" fmla="*/ 6 h 75"/>
                <a:gd name="T54" fmla="*/ 200 w 236"/>
                <a:gd name="T55" fmla="*/ 5 h 75"/>
                <a:gd name="T56" fmla="*/ 189 w 236"/>
                <a:gd name="T57" fmla="*/ 5 h 75"/>
                <a:gd name="T58" fmla="*/ 180 w 236"/>
                <a:gd name="T59" fmla="*/ 8 h 75"/>
                <a:gd name="T60" fmla="*/ 171 w 236"/>
                <a:gd name="T61" fmla="*/ 9 h 75"/>
                <a:gd name="T62" fmla="*/ 163 w 236"/>
                <a:gd name="T63" fmla="*/ 11 h 75"/>
                <a:gd name="T64" fmla="*/ 157 w 236"/>
                <a:gd name="T65" fmla="*/ 13 h 75"/>
                <a:gd name="T66" fmla="*/ 153 w 236"/>
                <a:gd name="T67" fmla="*/ 15 h 75"/>
                <a:gd name="T68" fmla="*/ 146 w 236"/>
                <a:gd name="T69" fmla="*/ 15 h 75"/>
                <a:gd name="T70" fmla="*/ 140 w 236"/>
                <a:gd name="T71" fmla="*/ 13 h 75"/>
                <a:gd name="T72" fmla="*/ 134 w 236"/>
                <a:gd name="T73" fmla="*/ 11 h 75"/>
                <a:gd name="T74" fmla="*/ 127 w 236"/>
                <a:gd name="T75" fmla="*/ 9 h 75"/>
                <a:gd name="T76" fmla="*/ 119 w 236"/>
                <a:gd name="T77" fmla="*/ 5 h 75"/>
                <a:gd name="T78" fmla="*/ 111 w 236"/>
                <a:gd name="T79" fmla="*/ 3 h 75"/>
                <a:gd name="T80" fmla="*/ 102 w 236"/>
                <a:gd name="T81" fmla="*/ 2 h 7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36" h="75">
                  <a:moveTo>
                    <a:pt x="102" y="2"/>
                  </a:moveTo>
                  <a:lnTo>
                    <a:pt x="78" y="0"/>
                  </a:lnTo>
                  <a:lnTo>
                    <a:pt x="57" y="3"/>
                  </a:lnTo>
                  <a:lnTo>
                    <a:pt x="37" y="6"/>
                  </a:lnTo>
                  <a:lnTo>
                    <a:pt x="20" y="13"/>
                  </a:lnTo>
                  <a:lnTo>
                    <a:pt x="8" y="22"/>
                  </a:lnTo>
                  <a:lnTo>
                    <a:pt x="0" y="32"/>
                  </a:lnTo>
                  <a:lnTo>
                    <a:pt x="0" y="45"/>
                  </a:lnTo>
                  <a:lnTo>
                    <a:pt x="6" y="61"/>
                  </a:lnTo>
                  <a:lnTo>
                    <a:pt x="40" y="68"/>
                  </a:lnTo>
                  <a:lnTo>
                    <a:pt x="69" y="73"/>
                  </a:lnTo>
                  <a:lnTo>
                    <a:pt x="95" y="75"/>
                  </a:lnTo>
                  <a:lnTo>
                    <a:pt x="116" y="75"/>
                  </a:lnTo>
                  <a:lnTo>
                    <a:pt x="136" y="75"/>
                  </a:lnTo>
                  <a:lnTo>
                    <a:pt x="156" y="73"/>
                  </a:lnTo>
                  <a:lnTo>
                    <a:pt x="175" y="69"/>
                  </a:lnTo>
                  <a:lnTo>
                    <a:pt x="195" y="65"/>
                  </a:lnTo>
                  <a:lnTo>
                    <a:pt x="214" y="60"/>
                  </a:lnTo>
                  <a:lnTo>
                    <a:pt x="226" y="54"/>
                  </a:lnTo>
                  <a:lnTo>
                    <a:pt x="232" y="47"/>
                  </a:lnTo>
                  <a:lnTo>
                    <a:pt x="236" y="38"/>
                  </a:lnTo>
                  <a:lnTo>
                    <a:pt x="236" y="31"/>
                  </a:lnTo>
                  <a:lnTo>
                    <a:pt x="233" y="24"/>
                  </a:lnTo>
                  <a:lnTo>
                    <a:pt x="230" y="17"/>
                  </a:lnTo>
                  <a:lnTo>
                    <a:pt x="224" y="12"/>
                  </a:lnTo>
                  <a:lnTo>
                    <a:pt x="217" y="9"/>
                  </a:lnTo>
                  <a:lnTo>
                    <a:pt x="209" y="6"/>
                  </a:lnTo>
                  <a:lnTo>
                    <a:pt x="200" y="5"/>
                  </a:lnTo>
                  <a:lnTo>
                    <a:pt x="189" y="5"/>
                  </a:lnTo>
                  <a:lnTo>
                    <a:pt x="180" y="8"/>
                  </a:lnTo>
                  <a:lnTo>
                    <a:pt x="171" y="9"/>
                  </a:lnTo>
                  <a:lnTo>
                    <a:pt x="163" y="11"/>
                  </a:lnTo>
                  <a:lnTo>
                    <a:pt x="157" y="13"/>
                  </a:lnTo>
                  <a:lnTo>
                    <a:pt x="153" y="15"/>
                  </a:lnTo>
                  <a:lnTo>
                    <a:pt x="146" y="15"/>
                  </a:lnTo>
                  <a:lnTo>
                    <a:pt x="140" y="13"/>
                  </a:lnTo>
                  <a:lnTo>
                    <a:pt x="134" y="11"/>
                  </a:lnTo>
                  <a:lnTo>
                    <a:pt x="127" y="9"/>
                  </a:lnTo>
                  <a:lnTo>
                    <a:pt x="119" y="5"/>
                  </a:lnTo>
                  <a:lnTo>
                    <a:pt x="111" y="3"/>
                  </a:lnTo>
                  <a:lnTo>
                    <a:pt x="102" y="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grpSp>
          <p:nvGrpSpPr>
            <p:cNvPr id="10267" name="Group 38"/>
            <p:cNvGrpSpPr/>
            <p:nvPr/>
          </p:nvGrpSpPr>
          <p:grpSpPr bwMode="auto">
            <a:xfrm>
              <a:off x="0" y="4105"/>
              <a:ext cx="1479" cy="215"/>
              <a:chOff x="3452" y="4125"/>
              <a:chExt cx="1479" cy="215"/>
            </a:xfrm>
          </p:grpSpPr>
          <p:sp>
            <p:nvSpPr>
              <p:cNvPr id="10370" name="Freeform 39"/>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71" name="Freeform 40"/>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72" name="Freeform 41"/>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73" name="Freeform 42"/>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74" name="Freeform 43"/>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75" name="Freeform 44"/>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76" name="Freeform 45"/>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77" name="Freeform 46"/>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78" name="Freeform 47"/>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79" name="Freeform 48"/>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80" name="Freeform 49"/>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81" name="Freeform 50"/>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82" name="Freeform 51"/>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83" name="Freeform 52"/>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84" name="Freeform 53"/>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85" name="Freeform 54"/>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86" name="Freeform 55"/>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87" name="Freeform 56"/>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88" name="Freeform 57"/>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89" name="Freeform 58"/>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90" name="Freeform 59"/>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91" name="Freeform 60"/>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92" name="Freeform 61"/>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93" name="Freeform 62"/>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94" name="Freeform 63"/>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95" name="Freeform 64"/>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96" name="Freeform 65"/>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97" name="Freeform 66"/>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98" name="Freeform 67"/>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99" name="Freeform 68"/>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400" name="Freeform 69"/>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401" name="Freeform 70"/>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402" name="Freeform 71"/>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grpSp>
        <p:grpSp>
          <p:nvGrpSpPr>
            <p:cNvPr id="10268" name="Group 72"/>
            <p:cNvGrpSpPr/>
            <p:nvPr/>
          </p:nvGrpSpPr>
          <p:grpSpPr bwMode="auto">
            <a:xfrm>
              <a:off x="1344" y="4105"/>
              <a:ext cx="1479" cy="215"/>
              <a:chOff x="3452" y="4125"/>
              <a:chExt cx="1479" cy="215"/>
            </a:xfrm>
          </p:grpSpPr>
          <p:sp>
            <p:nvSpPr>
              <p:cNvPr id="10337" name="Freeform 73"/>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38" name="Freeform 74"/>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39" name="Freeform 75"/>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40" name="Freeform 76"/>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41" name="Freeform 77"/>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42" name="Freeform 78"/>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43" name="Freeform 79"/>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44" name="Freeform 80"/>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45" name="Freeform 81"/>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46" name="Freeform 82"/>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47" name="Freeform 83"/>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48" name="Freeform 84"/>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49" name="Freeform 85"/>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50" name="Freeform 86"/>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51" name="Freeform 87"/>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52" name="Freeform 88"/>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53" name="Freeform 89"/>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54" name="Freeform 90"/>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55" name="Freeform 91"/>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56" name="Freeform 92"/>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57" name="Freeform 93"/>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58" name="Freeform 94"/>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59" name="Freeform 95"/>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60" name="Freeform 96"/>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61" name="Freeform 97"/>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62" name="Freeform 98"/>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63" name="Freeform 99"/>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64" name="Freeform 100"/>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65" name="Freeform 101"/>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66" name="Freeform 102"/>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67" name="Freeform 103"/>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68" name="Freeform 104"/>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69" name="Freeform 105"/>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grpSp>
        <p:grpSp>
          <p:nvGrpSpPr>
            <p:cNvPr id="10269" name="Group 106"/>
            <p:cNvGrpSpPr/>
            <p:nvPr/>
          </p:nvGrpSpPr>
          <p:grpSpPr bwMode="auto">
            <a:xfrm>
              <a:off x="2688" y="4105"/>
              <a:ext cx="1479" cy="215"/>
              <a:chOff x="3452" y="4125"/>
              <a:chExt cx="1479" cy="215"/>
            </a:xfrm>
          </p:grpSpPr>
          <p:sp>
            <p:nvSpPr>
              <p:cNvPr id="10304" name="Freeform 107"/>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05" name="Freeform 108"/>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06" name="Freeform 109"/>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07" name="Freeform 110"/>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08" name="Freeform 111"/>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09" name="Freeform 112"/>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10" name="Freeform 113"/>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11" name="Freeform 114"/>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12" name="Freeform 115"/>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13" name="Freeform 116"/>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14" name="Freeform 117"/>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15" name="Freeform 118"/>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16" name="Freeform 119"/>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17" name="Freeform 120"/>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18" name="Freeform 121"/>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19" name="Freeform 122"/>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20" name="Freeform 123"/>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21" name="Freeform 124"/>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22" name="Freeform 125"/>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23" name="Freeform 126"/>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24" name="Freeform 127"/>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25" name="Freeform 128"/>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26" name="Freeform 129"/>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27" name="Freeform 130"/>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28" name="Freeform 131"/>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29" name="Freeform 132"/>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30" name="Freeform 133"/>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31" name="Freeform 134"/>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32" name="Freeform 135"/>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33" name="Freeform 136"/>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34" name="Freeform 137"/>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35" name="Freeform 138"/>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36" name="Freeform 139"/>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grpSp>
        <p:grpSp>
          <p:nvGrpSpPr>
            <p:cNvPr id="10270" name="Group 140"/>
            <p:cNvGrpSpPr/>
            <p:nvPr/>
          </p:nvGrpSpPr>
          <p:grpSpPr bwMode="auto">
            <a:xfrm>
              <a:off x="4032" y="4105"/>
              <a:ext cx="1479" cy="215"/>
              <a:chOff x="3452" y="4125"/>
              <a:chExt cx="1479" cy="215"/>
            </a:xfrm>
          </p:grpSpPr>
          <p:sp>
            <p:nvSpPr>
              <p:cNvPr id="10271" name="Freeform 141"/>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72" name="Freeform 142"/>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73" name="Freeform 143"/>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74" name="Freeform 144"/>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75" name="Freeform 145"/>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76" name="Freeform 146"/>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77" name="Freeform 147"/>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78" name="Freeform 148"/>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79" name="Freeform 149"/>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80" name="Freeform 150"/>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81" name="Freeform 151"/>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82" name="Freeform 152"/>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83" name="Freeform 153"/>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84" name="Freeform 154"/>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85" name="Freeform 155"/>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86" name="Freeform 156"/>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87" name="Freeform 157"/>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88" name="Freeform 158"/>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89" name="Freeform 159"/>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90" name="Freeform 160"/>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91" name="Freeform 161"/>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92" name="Freeform 162"/>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93" name="Freeform 163"/>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94" name="Freeform 164"/>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95" name="Freeform 165"/>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96" name="Freeform 166"/>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97" name="Freeform 167"/>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98" name="Freeform 168"/>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99" name="Freeform 169"/>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00" name="Freeform 170"/>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01" name="Freeform 171"/>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02" name="Freeform 172"/>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03" name="Freeform 173"/>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grpSp>
      </p:grpSp>
      <p:sp>
        <p:nvSpPr>
          <p:cNvPr id="5" name="Rectangle 1"/>
          <p:cNvSpPr/>
          <p:nvPr/>
        </p:nvSpPr>
        <p:spPr>
          <a:xfrm>
            <a:off x="2773377" y="1807984"/>
            <a:ext cx="1101090" cy="52197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0" fontAlgn="base" hangingPunct="0">
              <a:spcBef>
                <a:spcPct val="0"/>
              </a:spcBef>
              <a:spcAft>
                <a:spcPct val="0"/>
              </a:spcAft>
              <a:defRPr/>
            </a:pPr>
            <a:r>
              <a:rPr lang="vi-VN" altLang="en-US" sz="2800" b="1" dirty="0">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Lời 1:</a:t>
            </a:r>
          </a:p>
        </p:txBody>
      </p:sp>
      <p:sp>
        <p:nvSpPr>
          <p:cNvPr id="3" name="Rectangle 6"/>
          <p:cNvSpPr/>
          <p:nvPr/>
        </p:nvSpPr>
        <p:spPr>
          <a:xfrm>
            <a:off x="2523490" y="2329815"/>
            <a:ext cx="9298940" cy="2183765"/>
          </a:xfrm>
          <a:prstGeom prst="rect">
            <a:avLst/>
          </a:prstGeom>
        </p:spPr>
        <p:txBody>
          <a:bodyPr wrap="square">
            <a:spAutoFit/>
          </a:bodyPr>
          <a:lstStyle/>
          <a:p>
            <a:r>
              <a:rPr lang="en-US" sz="2400" b="1" i="1" dirty="0" err="1">
                <a:solidFill>
                  <a:srgbClr val="6600FF"/>
                </a:solidFill>
                <a:latin typeface="Times New Roman" panose="02020603050405020304" pitchFamily="18" charset="0"/>
                <a:cs typeface="Times New Roman" panose="02020603050405020304" pitchFamily="18" charset="0"/>
              </a:rPr>
              <a:t>Câu</a:t>
            </a:r>
            <a:r>
              <a:rPr lang="en-US" sz="2400" b="1" i="1" dirty="0">
                <a:solidFill>
                  <a:srgbClr val="6600FF"/>
                </a:solidFill>
                <a:latin typeface="Times New Roman" panose="02020603050405020304" pitchFamily="18" charset="0"/>
                <a:cs typeface="Times New Roman" panose="02020603050405020304" pitchFamily="18" charset="0"/>
              </a:rPr>
              <a:t> 1: </a:t>
            </a:r>
            <a:r>
              <a:rPr lang="vi-VN" sz="2400" b="1" i="1" dirty="0">
                <a:solidFill>
                  <a:srgbClr val="6600FF"/>
                </a:solidFill>
                <a:latin typeface="Times New Roman" panose="02020603050405020304" pitchFamily="18" charset="0"/>
                <a:cs typeface="Times New Roman" panose="02020603050405020304" pitchFamily="18" charset="0"/>
              </a:rPr>
              <a:t>Trong rừng cây xanh sáo đùa sáo</a:t>
            </a:r>
            <a:r>
              <a:rPr lang="en-US" altLang="vi-VN" sz="2400" b="1" i="1" dirty="0">
                <a:solidFill>
                  <a:srgbClr val="6600FF"/>
                </a:solidFill>
                <a:latin typeface="Times New Roman" panose="02020603050405020304" pitchFamily="18" charset="0"/>
                <a:cs typeface="Times New Roman" panose="02020603050405020304" pitchFamily="18" charset="0"/>
              </a:rPr>
              <a:t> bay.</a:t>
            </a:r>
            <a:r>
              <a:rPr lang="vi-VN" sz="2400" b="1" i="1" dirty="0">
                <a:solidFill>
                  <a:srgbClr val="6600FF"/>
                </a:solidFill>
                <a:latin typeface="Times New Roman" panose="02020603050405020304" pitchFamily="18" charset="0"/>
                <a:cs typeface="Times New Roman" panose="02020603050405020304" pitchFamily="18" charset="0"/>
              </a:rPr>
              <a:t> </a:t>
            </a:r>
            <a:endParaRPr lang="en-US" sz="2400" b="1" i="1" dirty="0">
              <a:solidFill>
                <a:srgbClr val="6600FF"/>
              </a:solidFill>
              <a:latin typeface="Times New Roman" panose="02020603050405020304" pitchFamily="18" charset="0"/>
              <a:cs typeface="Times New Roman" panose="02020603050405020304" pitchFamily="18" charset="0"/>
            </a:endParaRPr>
          </a:p>
          <a:p>
            <a:r>
              <a:rPr lang="en-US" sz="2400" b="1" i="1" dirty="0" err="1">
                <a:solidFill>
                  <a:srgbClr val="6600FF"/>
                </a:solidFill>
                <a:latin typeface="Times New Roman" panose="02020603050405020304" pitchFamily="18" charset="0"/>
                <a:cs typeface="Times New Roman" panose="02020603050405020304" pitchFamily="18" charset="0"/>
              </a:rPr>
              <a:t>Câu</a:t>
            </a:r>
            <a:r>
              <a:rPr lang="en-US" sz="2400" b="1" i="1" dirty="0">
                <a:solidFill>
                  <a:srgbClr val="6600FF"/>
                </a:solidFill>
                <a:latin typeface="Times New Roman" panose="02020603050405020304" pitchFamily="18" charset="0"/>
                <a:cs typeface="Times New Roman" panose="02020603050405020304" pitchFamily="18" charset="0"/>
              </a:rPr>
              <a:t> 2: </a:t>
            </a:r>
            <a:r>
              <a:rPr lang="vi-VN" sz="2400" b="1" i="1" dirty="0">
                <a:solidFill>
                  <a:srgbClr val="6600FF"/>
                </a:solidFill>
                <a:latin typeface="Times New Roman" panose="02020603050405020304" pitchFamily="18" charset="0"/>
                <a:cs typeface="Times New Roman" panose="02020603050405020304" pitchFamily="18" charset="0"/>
              </a:rPr>
              <a:t>Trong rừng cây xanh sáo đùa sáo bay. </a:t>
            </a:r>
            <a:endParaRPr lang="en-US" sz="2400" b="1" i="1" dirty="0">
              <a:solidFill>
                <a:srgbClr val="6600FF"/>
              </a:solidFill>
              <a:latin typeface="Times New Roman" panose="02020603050405020304" pitchFamily="18" charset="0"/>
              <a:cs typeface="Times New Roman" panose="02020603050405020304" pitchFamily="18" charset="0"/>
            </a:endParaRPr>
          </a:p>
          <a:p>
            <a:r>
              <a:rPr lang="en-US" sz="2400" b="1" i="1" dirty="0" err="1">
                <a:solidFill>
                  <a:srgbClr val="6600FF"/>
                </a:solidFill>
                <a:latin typeface="Times New Roman" panose="02020603050405020304" pitchFamily="18" charset="0"/>
                <a:cs typeface="Times New Roman" panose="02020603050405020304" pitchFamily="18" charset="0"/>
              </a:rPr>
              <a:t>Câu</a:t>
            </a:r>
            <a:r>
              <a:rPr lang="en-US" sz="2400" b="1" i="1" dirty="0">
                <a:solidFill>
                  <a:srgbClr val="6600FF"/>
                </a:solidFill>
                <a:latin typeface="Times New Roman" panose="02020603050405020304" pitchFamily="18" charset="0"/>
                <a:cs typeface="Times New Roman" panose="02020603050405020304" pitchFamily="18" charset="0"/>
              </a:rPr>
              <a:t> 3: </a:t>
            </a:r>
            <a:r>
              <a:rPr lang="vi-VN" sz="2400" b="1" i="1" dirty="0">
                <a:solidFill>
                  <a:srgbClr val="6600FF"/>
                </a:solidFill>
                <a:latin typeface="Times New Roman" panose="02020603050405020304" pitchFamily="18" charset="0"/>
                <a:cs typeface="Times New Roman" panose="02020603050405020304" pitchFamily="18" charset="0"/>
              </a:rPr>
              <a:t>Ngọt thơm đom boong ơi, đàn chim vui </a:t>
            </a:r>
            <a:r>
              <a:rPr lang="vi-VN" sz="2400" b="1" i="1" dirty="0" err="1">
                <a:solidFill>
                  <a:srgbClr val="6600FF"/>
                </a:solidFill>
                <a:latin typeface="Times New Roman" panose="02020603050405020304" pitchFamily="18" charset="0"/>
                <a:cs typeface="Times New Roman" panose="02020603050405020304" pitchFamily="18" charset="0"/>
              </a:rPr>
              <a:t>bầy,la</a:t>
            </a:r>
            <a:r>
              <a:rPr lang="vi-VN" sz="2400" b="1" i="1" dirty="0">
                <a:solidFill>
                  <a:srgbClr val="6600FF"/>
                </a:solidFill>
                <a:latin typeface="Times New Roman" panose="02020603050405020304" pitchFamily="18" charset="0"/>
                <a:cs typeface="Times New Roman" panose="02020603050405020304" pitchFamily="18" charset="0"/>
              </a:rPr>
              <a:t> là la </a:t>
            </a:r>
            <a:r>
              <a:rPr lang="vi-VN" sz="2400" b="1" i="1" dirty="0" err="1">
                <a:solidFill>
                  <a:srgbClr val="6600FF"/>
                </a:solidFill>
                <a:latin typeface="Times New Roman" panose="02020603050405020304" pitchFamily="18" charset="0"/>
                <a:cs typeface="Times New Roman" panose="02020603050405020304" pitchFamily="18" charset="0"/>
              </a:rPr>
              <a:t>la</a:t>
            </a:r>
            <a:r>
              <a:rPr lang="vi-VN" sz="2400" b="1" i="1" dirty="0">
                <a:solidFill>
                  <a:srgbClr val="6600FF"/>
                </a:solidFill>
                <a:latin typeface="Times New Roman" panose="02020603050405020304" pitchFamily="18" charset="0"/>
                <a:cs typeface="Times New Roman" panose="02020603050405020304" pitchFamily="18" charset="0"/>
              </a:rPr>
              <a:t>. </a:t>
            </a:r>
            <a:endParaRPr lang="en-US" sz="2400" i="1" dirty="0">
              <a:solidFill>
                <a:srgbClr val="6600FF"/>
              </a:solidFill>
              <a:latin typeface="Raleway"/>
            </a:endParaRPr>
          </a:p>
          <a:p>
            <a:endParaRPr lang="en-US" sz="2800" b="1" dirty="0">
              <a:solidFill>
                <a:srgbClr val="FF0000"/>
              </a:solidFill>
              <a:latin typeface="Raleway"/>
            </a:endParaRPr>
          </a:p>
          <a:p>
            <a:br>
              <a:rPr lang="vi-VN" dirty="0"/>
            </a:br>
            <a:endParaRPr lang="en-US" dirty="0"/>
          </a:p>
        </p:txBody>
      </p:sp>
      <p:sp>
        <p:nvSpPr>
          <p:cNvPr id="12" name="Rectangle 1"/>
          <p:cNvSpPr/>
          <p:nvPr/>
        </p:nvSpPr>
        <p:spPr>
          <a:xfrm>
            <a:off x="2773377" y="3991749"/>
            <a:ext cx="1101090" cy="52197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0" fontAlgn="base" hangingPunct="0">
              <a:spcBef>
                <a:spcPct val="0"/>
              </a:spcBef>
              <a:spcAft>
                <a:spcPct val="0"/>
              </a:spcAft>
              <a:defRPr/>
            </a:pPr>
            <a:r>
              <a:rPr lang="vi-VN" altLang="en-US" sz="2800" b="1" dirty="0">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Lời 2:</a:t>
            </a:r>
          </a:p>
        </p:txBody>
      </p:sp>
      <p:sp>
        <p:nvSpPr>
          <p:cNvPr id="13" name="Rectangle 7"/>
          <p:cNvSpPr/>
          <p:nvPr/>
        </p:nvSpPr>
        <p:spPr>
          <a:xfrm>
            <a:off x="3266823" y="4451491"/>
            <a:ext cx="7239003" cy="1938020"/>
          </a:xfrm>
          <a:prstGeom prst="rect">
            <a:avLst/>
          </a:prstGeom>
        </p:spPr>
        <p:txBody>
          <a:bodyPr wrap="square">
            <a:spAutoFit/>
          </a:bodyPr>
          <a:lstStyle/>
          <a:p>
            <a:r>
              <a:rPr lang="vi-VN" sz="2400" b="1" i="1" dirty="0">
                <a:solidFill>
                  <a:srgbClr val="6600FF"/>
                </a:solidFill>
                <a:latin typeface="Times New Roman" panose="02020603050405020304" pitchFamily="18" charset="0"/>
                <a:cs typeface="Times New Roman" panose="02020603050405020304" pitchFamily="18" charset="0"/>
              </a:rPr>
              <a:t>Trong rừng cây xanh sáo tìm trái thơm. </a:t>
            </a:r>
            <a:endParaRPr lang="en-US" sz="2400" b="1" i="1" dirty="0">
              <a:solidFill>
                <a:srgbClr val="6600FF"/>
              </a:solidFill>
              <a:latin typeface="Times New Roman" panose="02020603050405020304" pitchFamily="18" charset="0"/>
              <a:cs typeface="Times New Roman" panose="02020603050405020304" pitchFamily="18" charset="0"/>
            </a:endParaRPr>
          </a:p>
          <a:p>
            <a:r>
              <a:rPr lang="vi-VN" sz="2400" b="1" i="1" dirty="0">
                <a:solidFill>
                  <a:srgbClr val="6600FF"/>
                </a:solidFill>
                <a:latin typeface="Times New Roman" panose="02020603050405020304" pitchFamily="18" charset="0"/>
                <a:cs typeface="Times New Roman" panose="02020603050405020304" pitchFamily="18" charset="0"/>
              </a:rPr>
              <a:t>Trong rừng cây xanh tiếng đùa líu lo.</a:t>
            </a:r>
            <a:endParaRPr lang="en-US" sz="2400" b="1" i="1" dirty="0">
              <a:solidFill>
                <a:srgbClr val="6600FF"/>
              </a:solidFill>
              <a:latin typeface="Times New Roman" panose="02020603050405020304" pitchFamily="18" charset="0"/>
              <a:cs typeface="Times New Roman" panose="02020603050405020304" pitchFamily="18" charset="0"/>
            </a:endParaRPr>
          </a:p>
          <a:p>
            <a:r>
              <a:rPr lang="vi-VN" sz="2400" b="1" i="1" dirty="0">
                <a:solidFill>
                  <a:srgbClr val="6600FF"/>
                </a:solidFill>
                <a:latin typeface="Times New Roman" panose="02020603050405020304" pitchFamily="18" charset="0"/>
                <a:cs typeface="Times New Roman" panose="02020603050405020304" pitchFamily="18" charset="0"/>
              </a:rPr>
              <a:t>Ngọt thơm đom boong ơi, đàn chim vui bầy, la là la </a:t>
            </a:r>
            <a:r>
              <a:rPr lang="vi-VN" sz="2400" b="1" i="1" dirty="0" err="1">
                <a:solidFill>
                  <a:srgbClr val="6600FF"/>
                </a:solidFill>
                <a:latin typeface="Times New Roman" panose="02020603050405020304" pitchFamily="18" charset="0"/>
                <a:cs typeface="Times New Roman" panose="02020603050405020304" pitchFamily="18" charset="0"/>
              </a:rPr>
              <a:t>la</a:t>
            </a:r>
            <a:r>
              <a:rPr lang="vi-VN" sz="2400" b="1" i="1" dirty="0">
                <a:solidFill>
                  <a:srgbClr val="6600FF"/>
                </a:solidFill>
                <a:latin typeface="Times New Roman" panose="02020603050405020304" pitchFamily="18" charset="0"/>
                <a:cs typeface="Times New Roman" panose="02020603050405020304" pitchFamily="18" charset="0"/>
              </a:rPr>
              <a:t>.</a:t>
            </a:r>
            <a:br>
              <a:rPr lang="vi-VN" sz="2400" b="1" i="1" dirty="0">
                <a:solidFill>
                  <a:srgbClr val="6600FF"/>
                </a:solidFill>
                <a:latin typeface="Times New Roman" panose="02020603050405020304" pitchFamily="18" charset="0"/>
                <a:cs typeface="Times New Roman" panose="02020603050405020304" pitchFamily="18" charset="0"/>
              </a:rPr>
            </a:br>
            <a:endParaRPr lang="vi-VN" sz="2400" b="1" i="1" dirty="0">
              <a:solidFill>
                <a:srgbClr val="6600FF"/>
              </a:solidFill>
              <a:latin typeface="Times New Roman" panose="02020603050405020304" pitchFamily="18" charset="0"/>
              <a:cs typeface="Times New Roman" panose="02020603050405020304" pitchFamily="18" charset="0"/>
            </a:endParaRPr>
          </a:p>
          <a:p>
            <a:endParaRPr lang="vi-VN" altLang="en-US" sz="2400" b="1" i="1" dirty="0">
              <a:solidFill>
                <a:srgbClr val="C00000"/>
              </a:solidFill>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a:blip r:embed="rId3">
            <a:clrChange>
              <a:clrFrom>
                <a:srgbClr val="FFFFFF">
                  <a:alpha val="100000"/>
                </a:srgbClr>
              </a:clrFrom>
              <a:clrTo>
                <a:srgbClr val="FFFFFF">
                  <a:alpha val="100000"/>
                  <a:alpha val="0"/>
                </a:srgbClr>
              </a:clrTo>
            </a:clrChange>
          </a:blip>
          <a:stretch>
            <a:fillRect/>
          </a:stretch>
        </p:blipFill>
        <p:spPr>
          <a:xfrm>
            <a:off x="10132060" y="46355"/>
            <a:ext cx="2059940" cy="1125855"/>
          </a:xfrm>
          <a:prstGeom prst="rect">
            <a:avLst/>
          </a:prstGeom>
        </p:spPr>
      </p:pic>
      <p:cxnSp>
        <p:nvCxnSpPr>
          <p:cNvPr id="7" name="Straight Connector 6"/>
          <p:cNvCxnSpPr/>
          <p:nvPr/>
        </p:nvCxnSpPr>
        <p:spPr>
          <a:xfrm flipV="1">
            <a:off x="4942840" y="3490595"/>
            <a:ext cx="1285240" cy="19050"/>
          </a:xfrm>
          <a:prstGeom prst="line">
            <a:avLst/>
          </a:prstGeom>
          <a:ln w="28575" cmpd="sng">
            <a:solidFill>
              <a:srgbClr val="C00000"/>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4714240" y="5593715"/>
            <a:ext cx="1519555" cy="0"/>
          </a:xfrm>
          <a:prstGeom prst="line">
            <a:avLst/>
          </a:prstGeom>
          <a:ln w="28575" cmpd="sng">
            <a:solidFill>
              <a:srgbClr val="C00000"/>
            </a:solidFill>
            <a:prstDash val="solid"/>
          </a:ln>
        </p:spPr>
        <p:style>
          <a:lnRef idx="1">
            <a:schemeClr val="accent1"/>
          </a:lnRef>
          <a:fillRef idx="0">
            <a:schemeClr val="accent1"/>
          </a:fillRef>
          <a:effectRef idx="0">
            <a:schemeClr val="accent1"/>
          </a:effectRef>
          <a:fontRef idx="minor">
            <a:schemeClr val="tx1"/>
          </a:fontRef>
        </p:style>
      </p:cxnSp>
      <p:sp>
        <p:nvSpPr>
          <p:cNvPr id="11" name="Rectangles 10"/>
          <p:cNvSpPr/>
          <p:nvPr/>
        </p:nvSpPr>
        <p:spPr>
          <a:xfrm>
            <a:off x="-97790" y="71120"/>
            <a:ext cx="11366500" cy="1076325"/>
          </a:xfrm>
          <a:prstGeom prst="rect">
            <a:avLst/>
          </a:prstGeom>
          <a:noFill/>
          <a:ln>
            <a:noFill/>
          </a:ln>
        </p:spPr>
        <p:txBody>
          <a:bodyPr wrap="square" rtlCol="0" anchor="t">
            <a:spAutoFit/>
          </a:bodyPr>
          <a:lstStyle/>
          <a:p>
            <a:pPr algn="ctr"/>
            <a:r>
              <a:rPr lang="vi-VN" altLang="en-US" sz="3200" b="1" dirty="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Thứ năm, ngày 24 tháng 2 năm 202</a:t>
            </a:r>
          </a:p>
          <a:p>
            <a:pPr algn="ctr"/>
            <a:r>
              <a:rPr lang="vi-VN" altLang="en-US" sz="3200" b="1" u="sng" dirty="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Âm nhạc</a:t>
            </a:r>
          </a:p>
        </p:txBody>
      </p:sp>
      <p:sp>
        <p:nvSpPr>
          <p:cNvPr id="15" name="Rectangle 7"/>
          <p:cNvSpPr/>
          <p:nvPr/>
        </p:nvSpPr>
        <p:spPr>
          <a:xfrm>
            <a:off x="3077593" y="5889766"/>
            <a:ext cx="7239003" cy="460375"/>
          </a:xfrm>
          <a:prstGeom prst="rect">
            <a:avLst/>
          </a:prstGeom>
        </p:spPr>
        <p:txBody>
          <a:bodyPr wrap="square">
            <a:spAutoFit/>
          </a:bodyPr>
          <a:lstStyle/>
          <a:p>
            <a:r>
              <a:rPr lang="vi-VN" altLang="en-US" sz="2400" b="1" i="1">
                <a:solidFill>
                  <a:srgbClr val="C00000"/>
                </a:solidFill>
                <a:latin typeface="Times New Roman" panose="02020603050405020304" pitchFamily="18" charset="0"/>
                <a:cs typeface="Times New Roman" panose="02020603050405020304" pitchFamily="18" charset="0"/>
              </a:rPr>
              <a:t>Giải thích từ khó:“Đom boong” có nghĩa là Quả đa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strVal val="#ppt_w*0.70"/>
                                          </p:val>
                                        </p:tav>
                                        <p:tav tm="100000">
                                          <p:val>
                                            <p:strVal val="#ppt_w"/>
                                          </p:val>
                                        </p:tav>
                                      </p:tavLst>
                                    </p:anim>
                                    <p:anim calcmode="lin" valueType="num">
                                      <p:cBhvr>
                                        <p:cTn id="18" dur="1000" fill="hold"/>
                                        <p:tgtEl>
                                          <p:spTgt spid="13"/>
                                        </p:tgtEl>
                                        <p:attrNameLst>
                                          <p:attrName>ppt_h</p:attrName>
                                        </p:attrNameLst>
                                      </p:cBhvr>
                                      <p:tavLst>
                                        <p:tav tm="0">
                                          <p:val>
                                            <p:strVal val="#ppt_h"/>
                                          </p:val>
                                        </p:tav>
                                        <p:tav tm="100000">
                                          <p:val>
                                            <p:strVal val="#ppt_h"/>
                                          </p:val>
                                        </p:tav>
                                      </p:tavLst>
                                    </p:anim>
                                    <p:animEffect transition="in" filter="fade">
                                      <p:cBhvr>
                                        <p:cTn id="19" dur="1000"/>
                                        <p:tgtEl>
                                          <p:spTgt spid="1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1000" fill="hold"/>
                                        <p:tgtEl>
                                          <p:spTgt spid="12"/>
                                        </p:tgtEl>
                                        <p:attrNameLst>
                                          <p:attrName>ppt_w</p:attrName>
                                        </p:attrNameLst>
                                      </p:cBhvr>
                                      <p:tavLst>
                                        <p:tav tm="0">
                                          <p:val>
                                            <p:strVal val="#ppt_w*0.70"/>
                                          </p:val>
                                        </p:tav>
                                        <p:tav tm="100000">
                                          <p:val>
                                            <p:strVal val="#ppt_w"/>
                                          </p:val>
                                        </p:tav>
                                      </p:tavLst>
                                    </p:anim>
                                    <p:anim calcmode="lin" valueType="num">
                                      <p:cBhvr>
                                        <p:cTn id="23" dur="1000" fill="hold"/>
                                        <p:tgtEl>
                                          <p:spTgt spid="12"/>
                                        </p:tgtEl>
                                        <p:attrNameLst>
                                          <p:attrName>ppt_h</p:attrName>
                                        </p:attrNameLst>
                                      </p:cBhvr>
                                      <p:tavLst>
                                        <p:tav tm="0">
                                          <p:val>
                                            <p:strVal val="#ppt_h"/>
                                          </p:val>
                                        </p:tav>
                                        <p:tav tm="100000">
                                          <p:val>
                                            <p:strVal val="#ppt_h"/>
                                          </p:val>
                                        </p:tav>
                                      </p:tavLst>
                                    </p:anim>
                                    <p:animEffect transition="in" filter="fade">
                                      <p:cBhvr>
                                        <p:cTn id="24" dur="1000"/>
                                        <p:tgtEl>
                                          <p:spTgt spid="12"/>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1000" fill="hold"/>
                                        <p:tgtEl>
                                          <p:spTgt spid="5"/>
                                        </p:tgtEl>
                                        <p:attrNameLst>
                                          <p:attrName>ppt_w</p:attrName>
                                        </p:attrNameLst>
                                      </p:cBhvr>
                                      <p:tavLst>
                                        <p:tav tm="0">
                                          <p:val>
                                            <p:strVal val="#ppt_w*0.70"/>
                                          </p:val>
                                        </p:tav>
                                        <p:tav tm="100000">
                                          <p:val>
                                            <p:strVal val="#ppt_w"/>
                                          </p:val>
                                        </p:tav>
                                      </p:tavLst>
                                    </p:anim>
                                    <p:anim calcmode="lin" valueType="num">
                                      <p:cBhvr>
                                        <p:cTn id="28" dur="1000" fill="hold"/>
                                        <p:tgtEl>
                                          <p:spTgt spid="5"/>
                                        </p:tgtEl>
                                        <p:attrNameLst>
                                          <p:attrName>ppt_h</p:attrName>
                                        </p:attrNameLst>
                                      </p:cBhvr>
                                      <p:tavLst>
                                        <p:tav tm="0">
                                          <p:val>
                                            <p:strVal val="#ppt_h"/>
                                          </p:val>
                                        </p:tav>
                                        <p:tav tm="100000">
                                          <p:val>
                                            <p:strVal val="#ppt_h"/>
                                          </p:val>
                                        </p:tav>
                                      </p:tavLst>
                                    </p:anim>
                                    <p:animEffect transition="in" filter="fade">
                                      <p:cBhvr>
                                        <p:cTn id="29" dur="10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par>
                                <p:cTn id="37" presetID="47" presetClass="entr" presetSubtype="0" fill="hold"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1000"/>
                                        <p:tgtEl>
                                          <p:spTgt spid="9"/>
                                        </p:tgtEl>
                                      </p:cBhvr>
                                    </p:animEffect>
                                    <p:anim calcmode="lin" valueType="num">
                                      <p:cBhvr>
                                        <p:cTn id="40" dur="1000" fill="hold"/>
                                        <p:tgtEl>
                                          <p:spTgt spid="9"/>
                                        </p:tgtEl>
                                        <p:attrNameLst>
                                          <p:attrName>ppt_x</p:attrName>
                                        </p:attrNameLst>
                                      </p:cBhvr>
                                      <p:tavLst>
                                        <p:tav tm="0">
                                          <p:val>
                                            <p:strVal val="#ppt_x"/>
                                          </p:val>
                                        </p:tav>
                                        <p:tav tm="100000">
                                          <p:val>
                                            <p:strVal val="#ppt_x"/>
                                          </p:val>
                                        </p:tav>
                                      </p:tavLst>
                                    </p:anim>
                                    <p:anim calcmode="lin" valueType="num">
                                      <p:cBhvr>
                                        <p:cTn id="4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5" presetClass="entr" presetSubtype="10"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checkerboard(across)">
                                      <p:cBhvr>
                                        <p:cTn id="4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5" grpId="0"/>
      <p:bldP spid="5" grpId="1"/>
      <p:bldP spid="3" grpId="0"/>
      <p:bldP spid="3" grpId="1"/>
      <p:bldP spid="12" grpId="0"/>
      <p:bldP spid="12" grpId="1"/>
      <p:bldP spid="13" grpId="0"/>
      <p:bldP spid="13" grpId="1"/>
      <p:bldP spid="15" grpId="0"/>
      <p:bldP spid="15"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endParaRPr lang="en-US"/>
          </a:p>
        </p:txBody>
      </p:sp>
      <p:pic>
        <p:nvPicPr>
          <p:cNvPr id="4" name="Content Placeholder 3"/>
          <p:cNvPicPr>
            <a:picLocks noGrp="1" noChangeAspect="1"/>
          </p:cNvPicPr>
          <p:nvPr>
            <p:ph sz="half" idx="1"/>
          </p:nvPr>
        </p:nvPicPr>
        <p:blipFill>
          <a:blip r:embed="rId5"/>
          <a:stretch>
            <a:fillRect/>
          </a:stretch>
        </p:blipFill>
        <p:spPr>
          <a:xfrm rot="5400000">
            <a:off x="2653665" y="-2654300"/>
            <a:ext cx="6879590" cy="12187555"/>
          </a:xfrm>
          <a:prstGeom prst="rect">
            <a:avLst/>
          </a:prstGeom>
        </p:spPr>
      </p:pic>
      <p:sp>
        <p:nvSpPr>
          <p:cNvPr id="6" name="TextBox 7"/>
          <p:cNvSpPr txBox="1"/>
          <p:nvPr/>
        </p:nvSpPr>
        <p:spPr>
          <a:xfrm>
            <a:off x="4513580" y="133350"/>
            <a:ext cx="3159760" cy="521970"/>
          </a:xfrm>
          <a:prstGeom prst="rect">
            <a:avLst/>
          </a:prstGeom>
          <a:noFill/>
        </p:spPr>
        <p:txBody>
          <a:bodyPr wrap="square" rtlCol="0">
            <a:spAutoFit/>
          </a:bodyPr>
          <a:lstStyle/>
          <a:p>
            <a:r>
              <a:rPr lang="en-US" sz="2800" b="1">
                <a:solidFill>
                  <a:srgbClr val="FFFF00"/>
                </a:solidFill>
                <a:latin typeface="Times New Roman" panose="02020603050405020304" pitchFamily="18" charset="0"/>
                <a:cs typeface="Times New Roman" panose="02020603050405020304" pitchFamily="18" charset="0"/>
              </a:rPr>
              <a:t>BÀI HÁT MẪU</a:t>
            </a:r>
          </a:p>
        </p:txBody>
      </p:sp>
      <p:pic>
        <p:nvPicPr>
          <p:cNvPr id="7" name="Bài 8 - Chim Sáo - Âm Nhạc Lớp 4 -- Tập Hát Theo Lời - CD Bộ Giáo Dục">
            <a:hlinkClick r:id="" action="ppaction://media"/>
            <a:extLst>
              <a:ext uri="{FF2B5EF4-FFF2-40B4-BE49-F238E27FC236}">
                <a16:creationId xmlns:a16="http://schemas.microsoft.com/office/drawing/2014/main" id="{68B7F6B4-5968-7CCA-0DE1-0570FCC0414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091656" y="89535"/>
            <a:ext cx="609600" cy="609600"/>
          </a:xfrm>
          <a:prstGeom prst="rect">
            <a:avLst/>
          </a:prstGeom>
        </p:spPr>
      </p:pic>
      <p:pic>
        <p:nvPicPr>
          <p:cNvPr id="2" name="Hình ảnh 1">
            <a:extLst>
              <a:ext uri="{FF2B5EF4-FFF2-40B4-BE49-F238E27FC236}">
                <a16:creationId xmlns:a16="http://schemas.microsoft.com/office/drawing/2014/main" id="{857B776C-79E9-6C64-70AC-2930A2594C24}"/>
              </a:ext>
            </a:extLst>
          </p:cNvPr>
          <p:cNvPicPr>
            <a:picLocks noChangeAspect="1"/>
          </p:cNvPicPr>
          <p:nvPr/>
        </p:nvPicPr>
        <p:blipFill>
          <a:blip r:embed="rId7"/>
          <a:stretch>
            <a:fillRect/>
          </a:stretch>
        </p:blipFill>
        <p:spPr>
          <a:xfrm>
            <a:off x="877993" y="778435"/>
            <a:ext cx="10430933" cy="5453032"/>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4953"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24000"/>
          </a:schemeClr>
        </a:solidFill>
        <a:effectLst/>
      </p:bgPr>
    </p:bg>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clrChange>
              <a:clrFrom>
                <a:srgbClr val="F8F8F8">
                  <a:alpha val="100000"/>
                </a:srgbClr>
              </a:clrFrom>
              <a:clrTo>
                <a:srgbClr val="F8F8F8">
                  <a:alpha val="100000"/>
                  <a:alpha val="0"/>
                </a:srgbClr>
              </a:clrTo>
            </a:clrChange>
          </a:blip>
          <a:stretch>
            <a:fillRect/>
          </a:stretch>
        </p:blipFill>
        <p:spPr>
          <a:xfrm>
            <a:off x="-78740" y="92075"/>
            <a:ext cx="12270105" cy="6577330"/>
          </a:xfrm>
          <a:prstGeom prst="rect">
            <a:avLst/>
          </a:prstGeom>
        </p:spPr>
      </p:pic>
      <p:grpSp>
        <p:nvGrpSpPr>
          <p:cNvPr id="11" name="Group 34"/>
          <p:cNvGrpSpPr/>
          <p:nvPr/>
        </p:nvGrpSpPr>
        <p:grpSpPr bwMode="auto">
          <a:xfrm>
            <a:off x="-146050" y="5938520"/>
            <a:ext cx="12489180" cy="931545"/>
            <a:chOff x="0" y="4003"/>
            <a:chExt cx="5511" cy="317"/>
          </a:xfrm>
        </p:grpSpPr>
        <p:sp>
          <p:nvSpPr>
            <p:cNvPr id="12" name="Freeform 35"/>
            <p:cNvSpPr/>
            <p:nvPr/>
          </p:nvSpPr>
          <p:spPr bwMode="auto">
            <a:xfrm>
              <a:off x="527" y="4003"/>
              <a:ext cx="301" cy="189"/>
            </a:xfrm>
            <a:custGeom>
              <a:avLst/>
              <a:gdLst>
                <a:gd name="T0" fmla="*/ 170 w 301"/>
                <a:gd name="T1" fmla="*/ 106 h 189"/>
                <a:gd name="T2" fmla="*/ 177 w 301"/>
                <a:gd name="T3" fmla="*/ 97 h 189"/>
                <a:gd name="T4" fmla="*/ 186 w 301"/>
                <a:gd name="T5" fmla="*/ 88 h 189"/>
                <a:gd name="T6" fmla="*/ 199 w 301"/>
                <a:gd name="T7" fmla="*/ 80 h 189"/>
                <a:gd name="T8" fmla="*/ 212 w 301"/>
                <a:gd name="T9" fmla="*/ 72 h 189"/>
                <a:gd name="T10" fmla="*/ 229 w 301"/>
                <a:gd name="T11" fmla="*/ 67 h 189"/>
                <a:gd name="T12" fmla="*/ 247 w 301"/>
                <a:gd name="T13" fmla="*/ 63 h 189"/>
                <a:gd name="T14" fmla="*/ 269 w 301"/>
                <a:gd name="T15" fmla="*/ 63 h 189"/>
                <a:gd name="T16" fmla="*/ 291 w 301"/>
                <a:gd name="T17" fmla="*/ 67 h 189"/>
                <a:gd name="T18" fmla="*/ 298 w 301"/>
                <a:gd name="T19" fmla="*/ 75 h 189"/>
                <a:gd name="T20" fmla="*/ 301 w 301"/>
                <a:gd name="T21" fmla="*/ 87 h 189"/>
                <a:gd name="T22" fmla="*/ 298 w 301"/>
                <a:gd name="T23" fmla="*/ 101 h 189"/>
                <a:gd name="T24" fmla="*/ 291 w 301"/>
                <a:gd name="T25" fmla="*/ 117 h 189"/>
                <a:gd name="T26" fmla="*/ 279 w 301"/>
                <a:gd name="T27" fmla="*/ 135 h 189"/>
                <a:gd name="T28" fmla="*/ 264 w 301"/>
                <a:gd name="T29" fmla="*/ 153 h 189"/>
                <a:gd name="T30" fmla="*/ 243 w 301"/>
                <a:gd name="T31" fmla="*/ 172 h 189"/>
                <a:gd name="T32" fmla="*/ 217 w 301"/>
                <a:gd name="T33" fmla="*/ 189 h 189"/>
                <a:gd name="T34" fmla="*/ 194 w 301"/>
                <a:gd name="T35" fmla="*/ 186 h 189"/>
                <a:gd name="T36" fmla="*/ 173 w 301"/>
                <a:gd name="T37" fmla="*/ 182 h 189"/>
                <a:gd name="T38" fmla="*/ 151 w 301"/>
                <a:gd name="T39" fmla="*/ 179 h 189"/>
                <a:gd name="T40" fmla="*/ 131 w 301"/>
                <a:gd name="T41" fmla="*/ 174 h 189"/>
                <a:gd name="T42" fmla="*/ 112 w 301"/>
                <a:gd name="T43" fmla="*/ 169 h 189"/>
                <a:gd name="T44" fmla="*/ 92 w 301"/>
                <a:gd name="T45" fmla="*/ 163 h 189"/>
                <a:gd name="T46" fmla="*/ 74 w 301"/>
                <a:gd name="T47" fmla="*/ 157 h 189"/>
                <a:gd name="T48" fmla="*/ 55 w 301"/>
                <a:gd name="T49" fmla="*/ 150 h 189"/>
                <a:gd name="T50" fmla="*/ 42 w 301"/>
                <a:gd name="T51" fmla="*/ 143 h 189"/>
                <a:gd name="T52" fmla="*/ 28 w 301"/>
                <a:gd name="T53" fmla="*/ 136 h 189"/>
                <a:gd name="T54" fmla="*/ 17 w 301"/>
                <a:gd name="T55" fmla="*/ 127 h 189"/>
                <a:gd name="T56" fmla="*/ 8 w 301"/>
                <a:gd name="T57" fmla="*/ 119 h 189"/>
                <a:gd name="T58" fmla="*/ 3 w 301"/>
                <a:gd name="T59" fmla="*/ 109 h 189"/>
                <a:gd name="T60" fmla="*/ 0 w 301"/>
                <a:gd name="T61" fmla="*/ 101 h 189"/>
                <a:gd name="T62" fmla="*/ 2 w 301"/>
                <a:gd name="T63" fmla="*/ 93 h 189"/>
                <a:gd name="T64" fmla="*/ 6 w 301"/>
                <a:gd name="T65" fmla="*/ 87 h 189"/>
                <a:gd name="T66" fmla="*/ 16 w 301"/>
                <a:gd name="T67" fmla="*/ 82 h 189"/>
                <a:gd name="T68" fmla="*/ 28 w 301"/>
                <a:gd name="T69" fmla="*/ 77 h 189"/>
                <a:gd name="T70" fmla="*/ 42 w 301"/>
                <a:gd name="T71" fmla="*/ 74 h 189"/>
                <a:gd name="T72" fmla="*/ 60 w 301"/>
                <a:gd name="T73" fmla="*/ 74 h 189"/>
                <a:gd name="T74" fmla="*/ 78 w 301"/>
                <a:gd name="T75" fmla="*/ 76 h 189"/>
                <a:gd name="T76" fmla="*/ 96 w 301"/>
                <a:gd name="T77" fmla="*/ 83 h 189"/>
                <a:gd name="T78" fmla="*/ 116 w 301"/>
                <a:gd name="T79" fmla="*/ 95 h 189"/>
                <a:gd name="T80" fmla="*/ 136 w 301"/>
                <a:gd name="T81" fmla="*/ 114 h 189"/>
                <a:gd name="T82" fmla="*/ 133 w 301"/>
                <a:gd name="T83" fmla="*/ 82 h 189"/>
                <a:gd name="T84" fmla="*/ 131 w 301"/>
                <a:gd name="T85" fmla="*/ 45 h 189"/>
                <a:gd name="T86" fmla="*/ 130 w 301"/>
                <a:gd name="T87" fmla="*/ 16 h 189"/>
                <a:gd name="T88" fmla="*/ 130 w 301"/>
                <a:gd name="T89" fmla="*/ 3 h 189"/>
                <a:gd name="T90" fmla="*/ 156 w 301"/>
                <a:gd name="T91" fmla="*/ 0 h 189"/>
                <a:gd name="T92" fmla="*/ 157 w 301"/>
                <a:gd name="T93" fmla="*/ 12 h 189"/>
                <a:gd name="T94" fmla="*/ 163 w 301"/>
                <a:gd name="T95" fmla="*/ 39 h 189"/>
                <a:gd name="T96" fmla="*/ 168 w 301"/>
                <a:gd name="T97" fmla="*/ 74 h 189"/>
                <a:gd name="T98" fmla="*/ 170 w 301"/>
                <a:gd name="T99" fmla="*/ 106 h 18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301" h="189">
                  <a:moveTo>
                    <a:pt x="170" y="106"/>
                  </a:moveTo>
                  <a:lnTo>
                    <a:pt x="177" y="97"/>
                  </a:lnTo>
                  <a:lnTo>
                    <a:pt x="186" y="88"/>
                  </a:lnTo>
                  <a:lnTo>
                    <a:pt x="199" y="80"/>
                  </a:lnTo>
                  <a:lnTo>
                    <a:pt x="212" y="72"/>
                  </a:lnTo>
                  <a:lnTo>
                    <a:pt x="229" y="67"/>
                  </a:lnTo>
                  <a:lnTo>
                    <a:pt x="247" y="63"/>
                  </a:lnTo>
                  <a:lnTo>
                    <a:pt x="269" y="63"/>
                  </a:lnTo>
                  <a:lnTo>
                    <a:pt x="291" y="67"/>
                  </a:lnTo>
                  <a:lnTo>
                    <a:pt x="298" y="75"/>
                  </a:lnTo>
                  <a:lnTo>
                    <a:pt x="301" y="87"/>
                  </a:lnTo>
                  <a:lnTo>
                    <a:pt x="298" y="101"/>
                  </a:lnTo>
                  <a:lnTo>
                    <a:pt x="291" y="117"/>
                  </a:lnTo>
                  <a:lnTo>
                    <a:pt x="279" y="135"/>
                  </a:lnTo>
                  <a:lnTo>
                    <a:pt x="264" y="153"/>
                  </a:lnTo>
                  <a:lnTo>
                    <a:pt x="243" y="172"/>
                  </a:lnTo>
                  <a:lnTo>
                    <a:pt x="217" y="189"/>
                  </a:lnTo>
                  <a:lnTo>
                    <a:pt x="194" y="186"/>
                  </a:lnTo>
                  <a:lnTo>
                    <a:pt x="173" y="182"/>
                  </a:lnTo>
                  <a:lnTo>
                    <a:pt x="151" y="179"/>
                  </a:lnTo>
                  <a:lnTo>
                    <a:pt x="131" y="174"/>
                  </a:lnTo>
                  <a:lnTo>
                    <a:pt x="112" y="169"/>
                  </a:lnTo>
                  <a:lnTo>
                    <a:pt x="92" y="163"/>
                  </a:lnTo>
                  <a:lnTo>
                    <a:pt x="74" y="157"/>
                  </a:lnTo>
                  <a:lnTo>
                    <a:pt x="55" y="150"/>
                  </a:lnTo>
                  <a:lnTo>
                    <a:pt x="42" y="143"/>
                  </a:lnTo>
                  <a:lnTo>
                    <a:pt x="28" y="136"/>
                  </a:lnTo>
                  <a:lnTo>
                    <a:pt x="17" y="127"/>
                  </a:lnTo>
                  <a:lnTo>
                    <a:pt x="8" y="119"/>
                  </a:lnTo>
                  <a:lnTo>
                    <a:pt x="3" y="109"/>
                  </a:lnTo>
                  <a:lnTo>
                    <a:pt x="0" y="101"/>
                  </a:lnTo>
                  <a:lnTo>
                    <a:pt x="2" y="93"/>
                  </a:lnTo>
                  <a:lnTo>
                    <a:pt x="6" y="87"/>
                  </a:lnTo>
                  <a:lnTo>
                    <a:pt x="16" y="82"/>
                  </a:lnTo>
                  <a:lnTo>
                    <a:pt x="28" y="77"/>
                  </a:lnTo>
                  <a:lnTo>
                    <a:pt x="42" y="74"/>
                  </a:lnTo>
                  <a:lnTo>
                    <a:pt x="60" y="74"/>
                  </a:lnTo>
                  <a:lnTo>
                    <a:pt x="78" y="76"/>
                  </a:lnTo>
                  <a:lnTo>
                    <a:pt x="96" y="83"/>
                  </a:lnTo>
                  <a:lnTo>
                    <a:pt x="116" y="95"/>
                  </a:lnTo>
                  <a:lnTo>
                    <a:pt x="136" y="114"/>
                  </a:lnTo>
                  <a:lnTo>
                    <a:pt x="133" y="82"/>
                  </a:lnTo>
                  <a:lnTo>
                    <a:pt x="131" y="45"/>
                  </a:lnTo>
                  <a:lnTo>
                    <a:pt x="130" y="16"/>
                  </a:lnTo>
                  <a:lnTo>
                    <a:pt x="130" y="3"/>
                  </a:lnTo>
                  <a:lnTo>
                    <a:pt x="156" y="0"/>
                  </a:lnTo>
                  <a:lnTo>
                    <a:pt x="157" y="12"/>
                  </a:lnTo>
                  <a:lnTo>
                    <a:pt x="163" y="39"/>
                  </a:lnTo>
                  <a:lnTo>
                    <a:pt x="168" y="74"/>
                  </a:lnTo>
                  <a:lnTo>
                    <a:pt x="170" y="106"/>
                  </a:lnTo>
                  <a:close/>
                </a:path>
              </a:pathLst>
            </a:custGeom>
            <a:solidFill>
              <a:srgbClr val="7FE519"/>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3" name="Freeform 36"/>
            <p:cNvSpPr/>
            <p:nvPr/>
          </p:nvSpPr>
          <p:spPr bwMode="auto">
            <a:xfrm>
              <a:off x="988" y="4094"/>
              <a:ext cx="169" cy="97"/>
            </a:xfrm>
            <a:custGeom>
              <a:avLst/>
              <a:gdLst>
                <a:gd name="T0" fmla="*/ 67 w 169"/>
                <a:gd name="T1" fmla="*/ 15 h 97"/>
                <a:gd name="T2" fmla="*/ 53 w 169"/>
                <a:gd name="T3" fmla="*/ 16 h 97"/>
                <a:gd name="T4" fmla="*/ 41 w 169"/>
                <a:gd name="T5" fmla="*/ 18 h 97"/>
                <a:gd name="T6" fmla="*/ 30 w 169"/>
                <a:gd name="T7" fmla="*/ 20 h 97"/>
                <a:gd name="T8" fmla="*/ 21 w 169"/>
                <a:gd name="T9" fmla="*/ 24 h 97"/>
                <a:gd name="T10" fmla="*/ 13 w 169"/>
                <a:gd name="T11" fmla="*/ 28 h 97"/>
                <a:gd name="T12" fmla="*/ 7 w 169"/>
                <a:gd name="T13" fmla="*/ 33 h 97"/>
                <a:gd name="T14" fmla="*/ 3 w 169"/>
                <a:gd name="T15" fmla="*/ 42 h 97"/>
                <a:gd name="T16" fmla="*/ 0 w 169"/>
                <a:gd name="T17" fmla="*/ 51 h 97"/>
                <a:gd name="T18" fmla="*/ 0 w 169"/>
                <a:gd name="T19" fmla="*/ 62 h 97"/>
                <a:gd name="T20" fmla="*/ 1 w 169"/>
                <a:gd name="T21" fmla="*/ 71 h 97"/>
                <a:gd name="T22" fmla="*/ 6 w 169"/>
                <a:gd name="T23" fmla="*/ 79 h 97"/>
                <a:gd name="T24" fmla="*/ 13 w 169"/>
                <a:gd name="T25" fmla="*/ 87 h 97"/>
                <a:gd name="T26" fmla="*/ 24 w 169"/>
                <a:gd name="T27" fmla="*/ 92 h 97"/>
                <a:gd name="T28" fmla="*/ 36 w 169"/>
                <a:gd name="T29" fmla="*/ 96 h 97"/>
                <a:gd name="T30" fmla="*/ 53 w 169"/>
                <a:gd name="T31" fmla="*/ 97 h 97"/>
                <a:gd name="T32" fmla="*/ 71 w 169"/>
                <a:gd name="T33" fmla="*/ 95 h 97"/>
                <a:gd name="T34" fmla="*/ 91 w 169"/>
                <a:gd name="T35" fmla="*/ 90 h 97"/>
                <a:gd name="T36" fmla="*/ 112 w 169"/>
                <a:gd name="T37" fmla="*/ 84 h 97"/>
                <a:gd name="T38" fmla="*/ 132 w 169"/>
                <a:gd name="T39" fmla="*/ 78 h 97"/>
                <a:gd name="T40" fmla="*/ 149 w 169"/>
                <a:gd name="T41" fmla="*/ 69 h 97"/>
                <a:gd name="T42" fmla="*/ 161 w 169"/>
                <a:gd name="T43" fmla="*/ 59 h 97"/>
                <a:gd name="T44" fmla="*/ 169 w 169"/>
                <a:gd name="T45" fmla="*/ 46 h 97"/>
                <a:gd name="T46" fmla="*/ 169 w 169"/>
                <a:gd name="T47" fmla="*/ 32 h 97"/>
                <a:gd name="T48" fmla="*/ 161 w 169"/>
                <a:gd name="T49" fmla="*/ 15 h 97"/>
                <a:gd name="T50" fmla="*/ 154 w 169"/>
                <a:gd name="T51" fmla="*/ 9 h 97"/>
                <a:gd name="T52" fmla="*/ 144 w 169"/>
                <a:gd name="T53" fmla="*/ 4 h 97"/>
                <a:gd name="T54" fmla="*/ 132 w 169"/>
                <a:gd name="T55" fmla="*/ 2 h 97"/>
                <a:gd name="T56" fmla="*/ 119 w 169"/>
                <a:gd name="T57" fmla="*/ 0 h 97"/>
                <a:gd name="T58" fmla="*/ 105 w 169"/>
                <a:gd name="T59" fmla="*/ 2 h 97"/>
                <a:gd name="T60" fmla="*/ 91 w 169"/>
                <a:gd name="T61" fmla="*/ 5 h 97"/>
                <a:gd name="T62" fmla="*/ 77 w 169"/>
                <a:gd name="T63" fmla="*/ 9 h 97"/>
                <a:gd name="T64" fmla="*/ 67 w 169"/>
                <a:gd name="T65" fmla="*/ 15 h 9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69" h="97">
                  <a:moveTo>
                    <a:pt x="67" y="15"/>
                  </a:moveTo>
                  <a:lnTo>
                    <a:pt x="53" y="16"/>
                  </a:lnTo>
                  <a:lnTo>
                    <a:pt x="41" y="18"/>
                  </a:lnTo>
                  <a:lnTo>
                    <a:pt x="30" y="20"/>
                  </a:lnTo>
                  <a:lnTo>
                    <a:pt x="21" y="24"/>
                  </a:lnTo>
                  <a:lnTo>
                    <a:pt x="13" y="28"/>
                  </a:lnTo>
                  <a:lnTo>
                    <a:pt x="7" y="33"/>
                  </a:lnTo>
                  <a:lnTo>
                    <a:pt x="3" y="42"/>
                  </a:lnTo>
                  <a:lnTo>
                    <a:pt x="0" y="51"/>
                  </a:lnTo>
                  <a:lnTo>
                    <a:pt x="0" y="62"/>
                  </a:lnTo>
                  <a:lnTo>
                    <a:pt x="1" y="71"/>
                  </a:lnTo>
                  <a:lnTo>
                    <a:pt x="6" y="79"/>
                  </a:lnTo>
                  <a:lnTo>
                    <a:pt x="13" y="87"/>
                  </a:lnTo>
                  <a:lnTo>
                    <a:pt x="24" y="92"/>
                  </a:lnTo>
                  <a:lnTo>
                    <a:pt x="36" y="96"/>
                  </a:lnTo>
                  <a:lnTo>
                    <a:pt x="53" y="97"/>
                  </a:lnTo>
                  <a:lnTo>
                    <a:pt x="71" y="95"/>
                  </a:lnTo>
                  <a:lnTo>
                    <a:pt x="91" y="90"/>
                  </a:lnTo>
                  <a:lnTo>
                    <a:pt x="112" y="84"/>
                  </a:lnTo>
                  <a:lnTo>
                    <a:pt x="132" y="78"/>
                  </a:lnTo>
                  <a:lnTo>
                    <a:pt x="149" y="69"/>
                  </a:lnTo>
                  <a:lnTo>
                    <a:pt x="161" y="59"/>
                  </a:lnTo>
                  <a:lnTo>
                    <a:pt x="169" y="46"/>
                  </a:lnTo>
                  <a:lnTo>
                    <a:pt x="169" y="32"/>
                  </a:lnTo>
                  <a:lnTo>
                    <a:pt x="161" y="15"/>
                  </a:lnTo>
                  <a:lnTo>
                    <a:pt x="154" y="9"/>
                  </a:lnTo>
                  <a:lnTo>
                    <a:pt x="144" y="4"/>
                  </a:lnTo>
                  <a:lnTo>
                    <a:pt x="132" y="2"/>
                  </a:lnTo>
                  <a:lnTo>
                    <a:pt x="119" y="0"/>
                  </a:lnTo>
                  <a:lnTo>
                    <a:pt x="105" y="2"/>
                  </a:lnTo>
                  <a:lnTo>
                    <a:pt x="91" y="5"/>
                  </a:lnTo>
                  <a:lnTo>
                    <a:pt x="77" y="9"/>
                  </a:lnTo>
                  <a:lnTo>
                    <a:pt x="67" y="1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4" name="Freeform 37"/>
            <p:cNvSpPr/>
            <p:nvPr/>
          </p:nvSpPr>
          <p:spPr bwMode="auto">
            <a:xfrm>
              <a:off x="1050" y="4238"/>
              <a:ext cx="236" cy="75"/>
            </a:xfrm>
            <a:custGeom>
              <a:avLst/>
              <a:gdLst>
                <a:gd name="T0" fmla="*/ 102 w 236"/>
                <a:gd name="T1" fmla="*/ 2 h 75"/>
                <a:gd name="T2" fmla="*/ 78 w 236"/>
                <a:gd name="T3" fmla="*/ 0 h 75"/>
                <a:gd name="T4" fmla="*/ 57 w 236"/>
                <a:gd name="T5" fmla="*/ 3 h 75"/>
                <a:gd name="T6" fmla="*/ 37 w 236"/>
                <a:gd name="T7" fmla="*/ 6 h 75"/>
                <a:gd name="T8" fmla="*/ 20 w 236"/>
                <a:gd name="T9" fmla="*/ 13 h 75"/>
                <a:gd name="T10" fmla="*/ 8 w 236"/>
                <a:gd name="T11" fmla="*/ 22 h 75"/>
                <a:gd name="T12" fmla="*/ 0 w 236"/>
                <a:gd name="T13" fmla="*/ 32 h 75"/>
                <a:gd name="T14" fmla="*/ 0 w 236"/>
                <a:gd name="T15" fmla="*/ 45 h 75"/>
                <a:gd name="T16" fmla="*/ 6 w 236"/>
                <a:gd name="T17" fmla="*/ 61 h 75"/>
                <a:gd name="T18" fmla="*/ 40 w 236"/>
                <a:gd name="T19" fmla="*/ 68 h 75"/>
                <a:gd name="T20" fmla="*/ 69 w 236"/>
                <a:gd name="T21" fmla="*/ 73 h 75"/>
                <a:gd name="T22" fmla="*/ 95 w 236"/>
                <a:gd name="T23" fmla="*/ 75 h 75"/>
                <a:gd name="T24" fmla="*/ 116 w 236"/>
                <a:gd name="T25" fmla="*/ 75 h 75"/>
                <a:gd name="T26" fmla="*/ 136 w 236"/>
                <a:gd name="T27" fmla="*/ 75 h 75"/>
                <a:gd name="T28" fmla="*/ 156 w 236"/>
                <a:gd name="T29" fmla="*/ 73 h 75"/>
                <a:gd name="T30" fmla="*/ 175 w 236"/>
                <a:gd name="T31" fmla="*/ 69 h 75"/>
                <a:gd name="T32" fmla="*/ 195 w 236"/>
                <a:gd name="T33" fmla="*/ 65 h 75"/>
                <a:gd name="T34" fmla="*/ 214 w 236"/>
                <a:gd name="T35" fmla="*/ 60 h 75"/>
                <a:gd name="T36" fmla="*/ 226 w 236"/>
                <a:gd name="T37" fmla="*/ 54 h 75"/>
                <a:gd name="T38" fmla="*/ 232 w 236"/>
                <a:gd name="T39" fmla="*/ 47 h 75"/>
                <a:gd name="T40" fmla="*/ 236 w 236"/>
                <a:gd name="T41" fmla="*/ 38 h 75"/>
                <a:gd name="T42" fmla="*/ 236 w 236"/>
                <a:gd name="T43" fmla="*/ 31 h 75"/>
                <a:gd name="T44" fmla="*/ 233 w 236"/>
                <a:gd name="T45" fmla="*/ 24 h 75"/>
                <a:gd name="T46" fmla="*/ 230 w 236"/>
                <a:gd name="T47" fmla="*/ 17 h 75"/>
                <a:gd name="T48" fmla="*/ 224 w 236"/>
                <a:gd name="T49" fmla="*/ 12 h 75"/>
                <a:gd name="T50" fmla="*/ 217 w 236"/>
                <a:gd name="T51" fmla="*/ 9 h 75"/>
                <a:gd name="T52" fmla="*/ 209 w 236"/>
                <a:gd name="T53" fmla="*/ 6 h 75"/>
                <a:gd name="T54" fmla="*/ 200 w 236"/>
                <a:gd name="T55" fmla="*/ 5 h 75"/>
                <a:gd name="T56" fmla="*/ 189 w 236"/>
                <a:gd name="T57" fmla="*/ 5 h 75"/>
                <a:gd name="T58" fmla="*/ 180 w 236"/>
                <a:gd name="T59" fmla="*/ 8 h 75"/>
                <a:gd name="T60" fmla="*/ 171 w 236"/>
                <a:gd name="T61" fmla="*/ 9 h 75"/>
                <a:gd name="T62" fmla="*/ 163 w 236"/>
                <a:gd name="T63" fmla="*/ 11 h 75"/>
                <a:gd name="T64" fmla="*/ 157 w 236"/>
                <a:gd name="T65" fmla="*/ 13 h 75"/>
                <a:gd name="T66" fmla="*/ 153 w 236"/>
                <a:gd name="T67" fmla="*/ 15 h 75"/>
                <a:gd name="T68" fmla="*/ 146 w 236"/>
                <a:gd name="T69" fmla="*/ 15 h 75"/>
                <a:gd name="T70" fmla="*/ 140 w 236"/>
                <a:gd name="T71" fmla="*/ 13 h 75"/>
                <a:gd name="T72" fmla="*/ 134 w 236"/>
                <a:gd name="T73" fmla="*/ 11 h 75"/>
                <a:gd name="T74" fmla="*/ 127 w 236"/>
                <a:gd name="T75" fmla="*/ 9 h 75"/>
                <a:gd name="T76" fmla="*/ 119 w 236"/>
                <a:gd name="T77" fmla="*/ 5 h 75"/>
                <a:gd name="T78" fmla="*/ 111 w 236"/>
                <a:gd name="T79" fmla="*/ 3 h 75"/>
                <a:gd name="T80" fmla="*/ 102 w 236"/>
                <a:gd name="T81" fmla="*/ 2 h 7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36" h="75">
                  <a:moveTo>
                    <a:pt x="102" y="2"/>
                  </a:moveTo>
                  <a:lnTo>
                    <a:pt x="78" y="0"/>
                  </a:lnTo>
                  <a:lnTo>
                    <a:pt x="57" y="3"/>
                  </a:lnTo>
                  <a:lnTo>
                    <a:pt x="37" y="6"/>
                  </a:lnTo>
                  <a:lnTo>
                    <a:pt x="20" y="13"/>
                  </a:lnTo>
                  <a:lnTo>
                    <a:pt x="8" y="22"/>
                  </a:lnTo>
                  <a:lnTo>
                    <a:pt x="0" y="32"/>
                  </a:lnTo>
                  <a:lnTo>
                    <a:pt x="0" y="45"/>
                  </a:lnTo>
                  <a:lnTo>
                    <a:pt x="6" y="61"/>
                  </a:lnTo>
                  <a:lnTo>
                    <a:pt x="40" y="68"/>
                  </a:lnTo>
                  <a:lnTo>
                    <a:pt x="69" y="73"/>
                  </a:lnTo>
                  <a:lnTo>
                    <a:pt x="95" y="75"/>
                  </a:lnTo>
                  <a:lnTo>
                    <a:pt x="116" y="75"/>
                  </a:lnTo>
                  <a:lnTo>
                    <a:pt x="136" y="75"/>
                  </a:lnTo>
                  <a:lnTo>
                    <a:pt x="156" y="73"/>
                  </a:lnTo>
                  <a:lnTo>
                    <a:pt x="175" y="69"/>
                  </a:lnTo>
                  <a:lnTo>
                    <a:pt x="195" y="65"/>
                  </a:lnTo>
                  <a:lnTo>
                    <a:pt x="214" y="60"/>
                  </a:lnTo>
                  <a:lnTo>
                    <a:pt x="226" y="54"/>
                  </a:lnTo>
                  <a:lnTo>
                    <a:pt x="232" y="47"/>
                  </a:lnTo>
                  <a:lnTo>
                    <a:pt x="236" y="38"/>
                  </a:lnTo>
                  <a:lnTo>
                    <a:pt x="236" y="31"/>
                  </a:lnTo>
                  <a:lnTo>
                    <a:pt x="233" y="24"/>
                  </a:lnTo>
                  <a:lnTo>
                    <a:pt x="230" y="17"/>
                  </a:lnTo>
                  <a:lnTo>
                    <a:pt x="224" y="12"/>
                  </a:lnTo>
                  <a:lnTo>
                    <a:pt x="217" y="9"/>
                  </a:lnTo>
                  <a:lnTo>
                    <a:pt x="209" y="6"/>
                  </a:lnTo>
                  <a:lnTo>
                    <a:pt x="200" y="5"/>
                  </a:lnTo>
                  <a:lnTo>
                    <a:pt x="189" y="5"/>
                  </a:lnTo>
                  <a:lnTo>
                    <a:pt x="180" y="8"/>
                  </a:lnTo>
                  <a:lnTo>
                    <a:pt x="171" y="9"/>
                  </a:lnTo>
                  <a:lnTo>
                    <a:pt x="163" y="11"/>
                  </a:lnTo>
                  <a:lnTo>
                    <a:pt x="157" y="13"/>
                  </a:lnTo>
                  <a:lnTo>
                    <a:pt x="153" y="15"/>
                  </a:lnTo>
                  <a:lnTo>
                    <a:pt x="146" y="15"/>
                  </a:lnTo>
                  <a:lnTo>
                    <a:pt x="140" y="13"/>
                  </a:lnTo>
                  <a:lnTo>
                    <a:pt x="134" y="11"/>
                  </a:lnTo>
                  <a:lnTo>
                    <a:pt x="127" y="9"/>
                  </a:lnTo>
                  <a:lnTo>
                    <a:pt x="119" y="5"/>
                  </a:lnTo>
                  <a:lnTo>
                    <a:pt x="111" y="3"/>
                  </a:lnTo>
                  <a:lnTo>
                    <a:pt x="102" y="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grpSp>
          <p:nvGrpSpPr>
            <p:cNvPr id="15" name="Group 38"/>
            <p:cNvGrpSpPr/>
            <p:nvPr/>
          </p:nvGrpSpPr>
          <p:grpSpPr bwMode="auto">
            <a:xfrm>
              <a:off x="0" y="4105"/>
              <a:ext cx="1479" cy="215"/>
              <a:chOff x="3452" y="4125"/>
              <a:chExt cx="1479" cy="215"/>
            </a:xfrm>
          </p:grpSpPr>
          <p:sp>
            <p:nvSpPr>
              <p:cNvPr id="16" name="Freeform 39"/>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7" name="Freeform 40"/>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8" name="Freeform 41"/>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9" name="Freeform 42"/>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20" name="Freeform 43"/>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21" name="Freeform 44"/>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22" name="Freeform 45"/>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23" name="Freeform 46"/>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24" name="Freeform 47"/>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25" name="Freeform 48"/>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26" name="Freeform 49"/>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27" name="Freeform 50"/>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28" name="Freeform 51"/>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29" name="Freeform 52"/>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30" name="Freeform 53"/>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31" name="Freeform 54"/>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32" name="Freeform 55"/>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33" name="Freeform 56"/>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34" name="Freeform 57"/>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35" name="Freeform 58"/>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36" name="Freeform 59"/>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37" name="Freeform 60"/>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38" name="Freeform 61"/>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39" name="Freeform 62"/>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40" name="Freeform 63"/>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41" name="Freeform 64"/>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42" name="Freeform 65"/>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43" name="Freeform 66"/>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44" name="Freeform 67"/>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45" name="Freeform 68"/>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46" name="Freeform 69"/>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47" name="Freeform 70"/>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48" name="Freeform 71"/>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grpSp>
        <p:grpSp>
          <p:nvGrpSpPr>
            <p:cNvPr id="49" name="Group 72"/>
            <p:cNvGrpSpPr/>
            <p:nvPr/>
          </p:nvGrpSpPr>
          <p:grpSpPr bwMode="auto">
            <a:xfrm>
              <a:off x="1344" y="4105"/>
              <a:ext cx="1479" cy="215"/>
              <a:chOff x="3452" y="4125"/>
              <a:chExt cx="1479" cy="215"/>
            </a:xfrm>
          </p:grpSpPr>
          <p:sp>
            <p:nvSpPr>
              <p:cNvPr id="50" name="Freeform 73"/>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51" name="Freeform 74"/>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52" name="Freeform 75"/>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53" name="Freeform 76"/>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54" name="Freeform 77"/>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55" name="Freeform 78"/>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56" name="Freeform 79"/>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57" name="Freeform 80"/>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58" name="Freeform 81"/>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59" name="Freeform 82"/>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60" name="Freeform 83"/>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61" name="Freeform 84"/>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62" name="Freeform 85"/>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63" name="Freeform 86"/>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64" name="Freeform 87"/>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65" name="Freeform 88"/>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66" name="Freeform 89"/>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67" name="Freeform 90"/>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68" name="Freeform 91"/>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69" name="Freeform 92"/>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70" name="Freeform 93"/>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71" name="Freeform 94"/>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72" name="Freeform 95"/>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73" name="Freeform 96"/>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74" name="Freeform 97"/>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75" name="Freeform 98"/>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76" name="Freeform 99"/>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77" name="Freeform 100"/>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78" name="Freeform 101"/>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79" name="Freeform 102"/>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80" name="Freeform 103"/>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81" name="Freeform 104"/>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82" name="Freeform 105"/>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grpSp>
        <p:grpSp>
          <p:nvGrpSpPr>
            <p:cNvPr id="83" name="Group 106"/>
            <p:cNvGrpSpPr/>
            <p:nvPr/>
          </p:nvGrpSpPr>
          <p:grpSpPr bwMode="auto">
            <a:xfrm>
              <a:off x="2688" y="4105"/>
              <a:ext cx="1479" cy="215"/>
              <a:chOff x="3452" y="4125"/>
              <a:chExt cx="1479" cy="215"/>
            </a:xfrm>
          </p:grpSpPr>
          <p:sp>
            <p:nvSpPr>
              <p:cNvPr id="84" name="Freeform 107"/>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85" name="Freeform 108"/>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86" name="Freeform 109"/>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87" name="Freeform 110"/>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88" name="Freeform 111"/>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89" name="Freeform 112"/>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90" name="Freeform 113"/>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91" name="Freeform 114"/>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92" name="Freeform 115"/>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93" name="Freeform 116"/>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94" name="Freeform 117"/>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95" name="Freeform 118"/>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96" name="Freeform 119"/>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97" name="Freeform 120"/>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98" name="Freeform 121"/>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99" name="Freeform 122"/>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0" name="Freeform 123"/>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1" name="Freeform 124"/>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 name="Freeform 125"/>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 name="Freeform 126"/>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4" name="Freeform 127"/>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5" name="Freeform 128"/>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6" name="Freeform 129"/>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7" name="Freeform 130"/>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8" name="Freeform 131"/>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9" name="Freeform 132"/>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10" name="Freeform 133"/>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11" name="Freeform 134"/>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12" name="Freeform 135"/>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13" name="Freeform 136"/>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14" name="Freeform 137"/>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15" name="Freeform 138"/>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16" name="Freeform 139"/>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grpSp>
        <p:grpSp>
          <p:nvGrpSpPr>
            <p:cNvPr id="117" name="Group 140"/>
            <p:cNvGrpSpPr/>
            <p:nvPr/>
          </p:nvGrpSpPr>
          <p:grpSpPr bwMode="auto">
            <a:xfrm>
              <a:off x="4032" y="4105"/>
              <a:ext cx="1479" cy="215"/>
              <a:chOff x="3452" y="4125"/>
              <a:chExt cx="1479" cy="215"/>
            </a:xfrm>
          </p:grpSpPr>
          <p:sp>
            <p:nvSpPr>
              <p:cNvPr id="118" name="Freeform 141"/>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19" name="Freeform 142"/>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20" name="Freeform 143"/>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21" name="Freeform 144"/>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22" name="Freeform 145"/>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23" name="Freeform 146"/>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24" name="Freeform 147"/>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25" name="Freeform 148"/>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26" name="Freeform 149"/>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27" name="Freeform 150"/>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28" name="Freeform 151"/>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29" name="Freeform 152"/>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30" name="Freeform 153"/>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31" name="Freeform 154"/>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32" name="Freeform 155"/>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33" name="Freeform 156"/>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34" name="Freeform 157"/>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35" name="Freeform 158"/>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36" name="Freeform 159"/>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37" name="Freeform 160"/>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38" name="Freeform 161"/>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39" name="Freeform 162"/>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40" name="Freeform 163"/>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41" name="Freeform 164"/>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42" name="Freeform 165"/>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43" name="Freeform 166"/>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44" name="Freeform 167"/>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45" name="Freeform 168"/>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46" name="Freeform 169"/>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47" name="Freeform 170"/>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48" name="Freeform 171"/>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49" name="Freeform 172"/>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50" name="Freeform 173"/>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grpSp>
      </p:grpSp>
      <p:sp>
        <p:nvSpPr>
          <p:cNvPr id="151" name="Rectangles 150"/>
          <p:cNvSpPr/>
          <p:nvPr/>
        </p:nvSpPr>
        <p:spPr>
          <a:xfrm>
            <a:off x="3914776" y="2404110"/>
            <a:ext cx="4154170" cy="922020"/>
          </a:xfrm>
          <a:prstGeom prst="rect">
            <a:avLst/>
          </a:prstGeom>
          <a:noFill/>
          <a:ln>
            <a:noFill/>
          </a:ln>
        </p:spPr>
        <p:txBody>
          <a:bodyPr wrap="none" rtlCol="0" anchor="t">
            <a:spAutoFit/>
          </a:bodyPr>
          <a:lstStyle/>
          <a:p>
            <a:pPr algn="ctr"/>
            <a:r>
              <a:rPr lang="vi-VN" sz="5400" b="1">
                <a:gradFill>
                  <a:gsLst>
                    <a:gs pos="0">
                      <a:srgbClr val="7B32B2"/>
                    </a:gs>
                    <a:gs pos="100000">
                      <a:srgbClr val="401A5D"/>
                    </a:gs>
                  </a:gsLst>
                  <a:lin scaled="0"/>
                </a:gra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Luyện Thanh</a:t>
            </a:r>
          </a:p>
        </p:txBody>
      </p:sp>
      <p:sp>
        <p:nvSpPr>
          <p:cNvPr id="11444" name="Freeform 180"/>
          <p:cNvSpPr/>
          <p:nvPr/>
        </p:nvSpPr>
        <p:spPr bwMode="auto">
          <a:xfrm>
            <a:off x="3853815" y="2217420"/>
            <a:ext cx="185738" cy="188913"/>
          </a:xfrm>
          <a:custGeom>
            <a:avLst/>
            <a:gdLst>
              <a:gd name="T0" fmla="*/ 2147483647 w 137"/>
              <a:gd name="T1" fmla="*/ 2147483647 h 139"/>
              <a:gd name="T2" fmla="*/ 2147483647 w 137"/>
              <a:gd name="T3" fmla="*/ 0 h 139"/>
              <a:gd name="T4" fmla="*/ 2147483647 w 137"/>
              <a:gd name="T5" fmla="*/ 2147483647 h 139"/>
              <a:gd name="T6" fmla="*/ 2147483647 w 137"/>
              <a:gd name="T7" fmla="*/ 2147483647 h 139"/>
              <a:gd name="T8" fmla="*/ 2147483647 w 137"/>
              <a:gd name="T9" fmla="*/ 2147483647 h 139"/>
              <a:gd name="T10" fmla="*/ 2147483647 w 137"/>
              <a:gd name="T11" fmla="*/ 2147483647 h 139"/>
              <a:gd name="T12" fmla="*/ 2147483647 w 137"/>
              <a:gd name="T13" fmla="*/ 2147483647 h 139"/>
              <a:gd name="T14" fmla="*/ 2147483647 w 137"/>
              <a:gd name="T15" fmla="*/ 2147483647 h 139"/>
              <a:gd name="T16" fmla="*/ 2147483647 w 137"/>
              <a:gd name="T17" fmla="*/ 2147483647 h 139"/>
              <a:gd name="T18" fmla="*/ 2147483647 w 137"/>
              <a:gd name="T19" fmla="*/ 2147483647 h 139"/>
              <a:gd name="T20" fmla="*/ 2147483647 w 137"/>
              <a:gd name="T21" fmla="*/ 2147483647 h 139"/>
              <a:gd name="T22" fmla="*/ 2147483647 w 137"/>
              <a:gd name="T23" fmla="*/ 2147483647 h 139"/>
              <a:gd name="T24" fmla="*/ 2147483647 w 137"/>
              <a:gd name="T25" fmla="*/ 2147483647 h 139"/>
              <a:gd name="T26" fmla="*/ 2147483647 w 137"/>
              <a:gd name="T27" fmla="*/ 2147483647 h 139"/>
              <a:gd name="T28" fmla="*/ 0 w 137"/>
              <a:gd name="T29" fmla="*/ 2147483647 h 139"/>
              <a:gd name="T30" fmla="*/ 0 w 137"/>
              <a:gd name="T31" fmla="*/ 2147483647 h 139"/>
              <a:gd name="T32" fmla="*/ 2147483647 w 137"/>
              <a:gd name="T33" fmla="*/ 2147483647 h 139"/>
              <a:gd name="T34" fmla="*/ 2147483647 w 137"/>
              <a:gd name="T35" fmla="*/ 2147483647 h 139"/>
              <a:gd name="T36" fmla="*/ 2147483647 w 137"/>
              <a:gd name="T37" fmla="*/ 2147483647 h 139"/>
              <a:gd name="T38" fmla="*/ 2147483647 w 137"/>
              <a:gd name="T39" fmla="*/ 2147483647 h 139"/>
              <a:gd name="T40" fmla="*/ 2147483647 w 137"/>
              <a:gd name="T41" fmla="*/ 2147483647 h 139"/>
              <a:gd name="T42" fmla="*/ 2147483647 w 137"/>
              <a:gd name="T43" fmla="*/ 2147483647 h 139"/>
              <a:gd name="T44" fmla="*/ 2147483647 w 137"/>
              <a:gd name="T45" fmla="*/ 2147483647 h 139"/>
              <a:gd name="T46" fmla="*/ 2147483647 w 137"/>
              <a:gd name="T47" fmla="*/ 2147483647 h 139"/>
              <a:gd name="T48" fmla="*/ 2147483647 w 137"/>
              <a:gd name="T49" fmla="*/ 2147483647 h 139"/>
              <a:gd name="T50" fmla="*/ 2147483647 w 137"/>
              <a:gd name="T51" fmla="*/ 2147483647 h 139"/>
              <a:gd name="T52" fmla="*/ 2147483647 w 137"/>
              <a:gd name="T53" fmla="*/ 2147483647 h 139"/>
              <a:gd name="T54" fmla="*/ 2147483647 w 137"/>
              <a:gd name="T55" fmla="*/ 2147483647 h 139"/>
              <a:gd name="T56" fmla="*/ 2147483647 w 137"/>
              <a:gd name="T57" fmla="*/ 2147483647 h 139"/>
              <a:gd name="T58" fmla="*/ 2147483647 w 137"/>
              <a:gd name="T59" fmla="*/ 2147483647 h 139"/>
              <a:gd name="T60" fmla="*/ 2147483647 w 137"/>
              <a:gd name="T61" fmla="*/ 2147483647 h 139"/>
              <a:gd name="T62" fmla="*/ 2147483647 w 137"/>
              <a:gd name="T63" fmla="*/ 2147483647 h 139"/>
              <a:gd name="T64" fmla="*/ 2147483647 w 137"/>
              <a:gd name="T65" fmla="*/ 2147483647 h 139"/>
              <a:gd name="T66" fmla="*/ 2147483647 w 137"/>
              <a:gd name="T67" fmla="*/ 2147483647 h 139"/>
              <a:gd name="T68" fmla="*/ 2147483647 w 137"/>
              <a:gd name="T69" fmla="*/ 2147483647 h 139"/>
              <a:gd name="T70" fmla="*/ 2147483647 w 137"/>
              <a:gd name="T71" fmla="*/ 2147483647 h 139"/>
              <a:gd name="T72" fmla="*/ 2147483647 w 137"/>
              <a:gd name="T73" fmla="*/ 2147483647 h 139"/>
              <a:gd name="T74" fmla="*/ 2147483647 w 137"/>
              <a:gd name="T75" fmla="*/ 2147483647 h 139"/>
              <a:gd name="T76" fmla="*/ 2147483647 w 137"/>
              <a:gd name="T77" fmla="*/ 2147483647 h 139"/>
              <a:gd name="T78" fmla="*/ 2147483647 w 137"/>
              <a:gd name="T79" fmla="*/ 2147483647 h 139"/>
              <a:gd name="T80" fmla="*/ 2147483647 w 137"/>
              <a:gd name="T81" fmla="*/ 2147483647 h 139"/>
              <a:gd name="T82" fmla="*/ 2147483647 w 137"/>
              <a:gd name="T83" fmla="*/ 2147483647 h 139"/>
              <a:gd name="T84" fmla="*/ 2147483647 w 137"/>
              <a:gd name="T85" fmla="*/ 2147483647 h 139"/>
              <a:gd name="T86" fmla="*/ 2147483647 w 137"/>
              <a:gd name="T87" fmla="*/ 2147483647 h 139"/>
              <a:gd name="T88" fmla="*/ 2147483647 w 137"/>
              <a:gd name="T89" fmla="*/ 2147483647 h 139"/>
              <a:gd name="T90" fmla="*/ 2147483647 w 137"/>
              <a:gd name="T91" fmla="*/ 2147483647 h 139"/>
              <a:gd name="T92" fmla="*/ 2147483647 w 137"/>
              <a:gd name="T93" fmla="*/ 2147483647 h 139"/>
              <a:gd name="T94" fmla="*/ 2147483647 w 137"/>
              <a:gd name="T95" fmla="*/ 2147483647 h 139"/>
              <a:gd name="T96" fmla="*/ 2147483647 w 137"/>
              <a:gd name="T97" fmla="*/ 2147483647 h 139"/>
              <a:gd name="T98" fmla="*/ 2147483647 w 137"/>
              <a:gd name="T99" fmla="*/ 2147483647 h 139"/>
              <a:gd name="T100" fmla="*/ 2147483647 w 137"/>
              <a:gd name="T101" fmla="*/ 2147483647 h 139"/>
              <a:gd name="T102" fmla="*/ 2147483647 w 137"/>
              <a:gd name="T103" fmla="*/ 2147483647 h 139"/>
              <a:gd name="T104" fmla="*/ 2147483647 w 137"/>
              <a:gd name="T105" fmla="*/ 2147483647 h 139"/>
              <a:gd name="T106" fmla="*/ 2147483647 w 137"/>
              <a:gd name="T107" fmla="*/ 2147483647 h 139"/>
              <a:gd name="T108" fmla="*/ 2147483647 w 137"/>
              <a:gd name="T109" fmla="*/ 2147483647 h 139"/>
              <a:gd name="T110" fmla="*/ 2147483647 w 137"/>
              <a:gd name="T111" fmla="*/ 2147483647 h 139"/>
              <a:gd name="T112" fmla="*/ 2147483647 w 137"/>
              <a:gd name="T113" fmla="*/ 2147483647 h 139"/>
              <a:gd name="T114" fmla="*/ 2147483647 w 137"/>
              <a:gd name="T115" fmla="*/ 2147483647 h 139"/>
              <a:gd name="T116" fmla="*/ 2147483647 w 137"/>
              <a:gd name="T117" fmla="*/ 2147483647 h 139"/>
              <a:gd name="T118" fmla="*/ 2147483647 w 137"/>
              <a:gd name="T119" fmla="*/ 2147483647 h 139"/>
              <a:gd name="T120" fmla="*/ 2147483647 w 137"/>
              <a:gd name="T121" fmla="*/ 2147483647 h 139"/>
              <a:gd name="T122" fmla="*/ 2147483647 w 137"/>
              <a:gd name="T123" fmla="*/ 2147483647 h 139"/>
              <a:gd name="T124" fmla="*/ 2147483647 w 137"/>
              <a:gd name="T125" fmla="*/ 2147483647 h 13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37" h="139">
                <a:moveTo>
                  <a:pt x="137" y="13"/>
                </a:moveTo>
                <a:lnTo>
                  <a:pt x="58" y="0"/>
                </a:lnTo>
                <a:lnTo>
                  <a:pt x="46" y="97"/>
                </a:lnTo>
                <a:lnTo>
                  <a:pt x="43" y="95"/>
                </a:lnTo>
                <a:lnTo>
                  <a:pt x="40" y="94"/>
                </a:lnTo>
                <a:lnTo>
                  <a:pt x="36" y="93"/>
                </a:lnTo>
                <a:lnTo>
                  <a:pt x="33" y="91"/>
                </a:lnTo>
                <a:lnTo>
                  <a:pt x="28" y="91"/>
                </a:lnTo>
                <a:lnTo>
                  <a:pt x="23" y="91"/>
                </a:lnTo>
                <a:lnTo>
                  <a:pt x="18" y="94"/>
                </a:lnTo>
                <a:lnTo>
                  <a:pt x="12" y="96"/>
                </a:lnTo>
                <a:lnTo>
                  <a:pt x="8" y="99"/>
                </a:lnTo>
                <a:lnTo>
                  <a:pt x="4" y="103"/>
                </a:lnTo>
                <a:lnTo>
                  <a:pt x="1" y="108"/>
                </a:lnTo>
                <a:lnTo>
                  <a:pt x="0" y="112"/>
                </a:lnTo>
                <a:lnTo>
                  <a:pt x="0" y="114"/>
                </a:lnTo>
                <a:lnTo>
                  <a:pt x="1" y="117"/>
                </a:lnTo>
                <a:lnTo>
                  <a:pt x="2" y="120"/>
                </a:lnTo>
                <a:lnTo>
                  <a:pt x="3" y="122"/>
                </a:lnTo>
                <a:lnTo>
                  <a:pt x="5" y="124"/>
                </a:lnTo>
                <a:lnTo>
                  <a:pt x="8" y="126"/>
                </a:lnTo>
                <a:lnTo>
                  <a:pt x="10" y="127"/>
                </a:lnTo>
                <a:lnTo>
                  <a:pt x="13" y="127"/>
                </a:lnTo>
                <a:lnTo>
                  <a:pt x="19" y="127"/>
                </a:lnTo>
                <a:lnTo>
                  <a:pt x="24" y="127"/>
                </a:lnTo>
                <a:lnTo>
                  <a:pt x="29" y="125"/>
                </a:lnTo>
                <a:lnTo>
                  <a:pt x="34" y="122"/>
                </a:lnTo>
                <a:lnTo>
                  <a:pt x="39" y="119"/>
                </a:lnTo>
                <a:lnTo>
                  <a:pt x="42" y="116"/>
                </a:lnTo>
                <a:lnTo>
                  <a:pt x="46" y="112"/>
                </a:lnTo>
                <a:lnTo>
                  <a:pt x="47" y="108"/>
                </a:lnTo>
                <a:lnTo>
                  <a:pt x="58" y="25"/>
                </a:lnTo>
                <a:lnTo>
                  <a:pt x="129" y="35"/>
                </a:lnTo>
                <a:lnTo>
                  <a:pt x="119" y="108"/>
                </a:lnTo>
                <a:lnTo>
                  <a:pt x="117" y="106"/>
                </a:lnTo>
                <a:lnTo>
                  <a:pt x="115" y="105"/>
                </a:lnTo>
                <a:lnTo>
                  <a:pt x="111" y="104"/>
                </a:lnTo>
                <a:lnTo>
                  <a:pt x="107" y="103"/>
                </a:lnTo>
                <a:lnTo>
                  <a:pt x="102" y="103"/>
                </a:lnTo>
                <a:lnTo>
                  <a:pt x="97" y="103"/>
                </a:lnTo>
                <a:lnTo>
                  <a:pt x="92" y="105"/>
                </a:lnTo>
                <a:lnTo>
                  <a:pt x="87" y="108"/>
                </a:lnTo>
                <a:lnTo>
                  <a:pt x="82" y="111"/>
                </a:lnTo>
                <a:lnTo>
                  <a:pt x="79" y="114"/>
                </a:lnTo>
                <a:lnTo>
                  <a:pt x="76" y="118"/>
                </a:lnTo>
                <a:lnTo>
                  <a:pt x="74" y="122"/>
                </a:lnTo>
                <a:lnTo>
                  <a:pt x="74" y="126"/>
                </a:lnTo>
                <a:lnTo>
                  <a:pt x="76" y="128"/>
                </a:lnTo>
                <a:lnTo>
                  <a:pt x="77" y="131"/>
                </a:lnTo>
                <a:lnTo>
                  <a:pt x="78" y="133"/>
                </a:lnTo>
                <a:lnTo>
                  <a:pt x="80" y="135"/>
                </a:lnTo>
                <a:lnTo>
                  <a:pt x="82" y="136"/>
                </a:lnTo>
                <a:lnTo>
                  <a:pt x="85" y="137"/>
                </a:lnTo>
                <a:lnTo>
                  <a:pt x="88" y="139"/>
                </a:lnTo>
                <a:lnTo>
                  <a:pt x="94" y="139"/>
                </a:lnTo>
                <a:lnTo>
                  <a:pt x="99" y="137"/>
                </a:lnTo>
                <a:lnTo>
                  <a:pt x="104" y="136"/>
                </a:lnTo>
                <a:lnTo>
                  <a:pt x="109" y="134"/>
                </a:lnTo>
                <a:lnTo>
                  <a:pt x="114" y="131"/>
                </a:lnTo>
                <a:lnTo>
                  <a:pt x="117" y="127"/>
                </a:lnTo>
                <a:lnTo>
                  <a:pt x="120" y="122"/>
                </a:lnTo>
                <a:lnTo>
                  <a:pt x="122" y="118"/>
                </a:lnTo>
                <a:lnTo>
                  <a:pt x="137" y="13"/>
                </a:lnTo>
                <a:close/>
              </a:path>
            </a:pathLst>
          </a:custGeom>
          <a:solidFill>
            <a:srgbClr val="FF00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grpSp>
        <p:nvGrpSpPr>
          <p:cNvPr id="11269" name="Group 5"/>
          <p:cNvGrpSpPr/>
          <p:nvPr/>
        </p:nvGrpSpPr>
        <p:grpSpPr bwMode="auto">
          <a:xfrm>
            <a:off x="7421245" y="2349818"/>
            <a:ext cx="195263" cy="369887"/>
            <a:chOff x="3890" y="144"/>
            <a:chExt cx="232" cy="441"/>
          </a:xfrm>
        </p:grpSpPr>
        <p:sp>
          <p:nvSpPr>
            <p:cNvPr id="10407" name="Freeform 6"/>
            <p:cNvSpPr/>
            <p:nvPr/>
          </p:nvSpPr>
          <p:spPr bwMode="auto">
            <a:xfrm>
              <a:off x="3897" y="144"/>
              <a:ext cx="166" cy="157"/>
            </a:xfrm>
            <a:custGeom>
              <a:avLst/>
              <a:gdLst>
                <a:gd name="T0" fmla="*/ 0 w 101"/>
                <a:gd name="T1" fmla="*/ 0 h 96"/>
                <a:gd name="T2" fmla="*/ 1750 w 101"/>
                <a:gd name="T3" fmla="*/ 2175 h 96"/>
                <a:gd name="T4" fmla="*/ 3072 w 101"/>
                <a:gd name="T5" fmla="*/ 4694 h 96"/>
                <a:gd name="T6" fmla="*/ 5851 w 101"/>
                <a:gd name="T7" fmla="*/ 6448 h 96"/>
                <a:gd name="T8" fmla="*/ 8946 w 101"/>
                <a:gd name="T9" fmla="*/ 8040 h 96"/>
                <a:gd name="T10" fmla="*/ 11418 w 101"/>
                <a:gd name="T11" fmla="*/ 8800 h 96"/>
                <a:gd name="T12" fmla="*/ 13638 w 101"/>
                <a:gd name="T13" fmla="*/ 9209 h 96"/>
                <a:gd name="T14" fmla="*/ 15136 w 101"/>
                <a:gd name="T15" fmla="*/ 10292 h 96"/>
                <a:gd name="T16" fmla="*/ 17557 w 101"/>
                <a:gd name="T17" fmla="*/ 10545 h 96"/>
                <a:gd name="T18" fmla="*/ 19438 w 101"/>
                <a:gd name="T19" fmla="*/ 11360 h 96"/>
                <a:gd name="T20" fmla="*/ 20987 w 101"/>
                <a:gd name="T21" fmla="*/ 12076 h 96"/>
                <a:gd name="T22" fmla="*/ 22415 w 101"/>
                <a:gd name="T23" fmla="*/ 12742 h 96"/>
                <a:gd name="T24" fmla="*/ 24165 w 101"/>
                <a:gd name="T25" fmla="*/ 13700 h 96"/>
                <a:gd name="T26" fmla="*/ 28383 w 101"/>
                <a:gd name="T27" fmla="*/ 16189 h 96"/>
                <a:gd name="T28" fmla="*/ 31948 w 101"/>
                <a:gd name="T29" fmla="*/ 18578 h 96"/>
                <a:gd name="T30" fmla="*/ 34493 w 101"/>
                <a:gd name="T31" fmla="*/ 21910 h 96"/>
                <a:gd name="T32" fmla="*/ 36840 w 101"/>
                <a:gd name="T33" fmla="*/ 25373 h 96"/>
                <a:gd name="T34" fmla="*/ 37551 w 101"/>
                <a:gd name="T35" fmla="*/ 27784 h 96"/>
                <a:gd name="T36" fmla="*/ 38496 w 101"/>
                <a:gd name="T37" fmla="*/ 30383 h 96"/>
                <a:gd name="T38" fmla="*/ 38869 w 101"/>
                <a:gd name="T39" fmla="*/ 32906 h 96"/>
                <a:gd name="T40" fmla="*/ 39301 w 101"/>
                <a:gd name="T41" fmla="*/ 35168 h 96"/>
                <a:gd name="T42" fmla="*/ 38164 w 101"/>
                <a:gd name="T43" fmla="*/ 34079 h 96"/>
                <a:gd name="T44" fmla="*/ 37398 w 101"/>
                <a:gd name="T45" fmla="*/ 32697 h 96"/>
                <a:gd name="T46" fmla="*/ 36840 w 101"/>
                <a:gd name="T47" fmla="*/ 30676 h 96"/>
                <a:gd name="T48" fmla="*/ 35741 w 101"/>
                <a:gd name="T49" fmla="*/ 28850 h 96"/>
                <a:gd name="T50" fmla="*/ 34922 w 101"/>
                <a:gd name="T51" fmla="*/ 27527 h 96"/>
                <a:gd name="T52" fmla="*/ 33077 w 101"/>
                <a:gd name="T53" fmla="*/ 24631 h 96"/>
                <a:gd name="T54" fmla="*/ 30196 w 101"/>
                <a:gd name="T55" fmla="*/ 22405 h 96"/>
                <a:gd name="T56" fmla="*/ 27635 w 101"/>
                <a:gd name="T57" fmla="*/ 20121 h 96"/>
                <a:gd name="T58" fmla="*/ 24581 w 101"/>
                <a:gd name="T59" fmla="*/ 18578 h 96"/>
                <a:gd name="T60" fmla="*/ 22847 w 101"/>
                <a:gd name="T61" fmla="*/ 17641 h 96"/>
                <a:gd name="T62" fmla="*/ 20543 w 101"/>
                <a:gd name="T63" fmla="*/ 16832 h 96"/>
                <a:gd name="T64" fmla="*/ 18314 w 101"/>
                <a:gd name="T65" fmla="*/ 16590 h 96"/>
                <a:gd name="T66" fmla="*/ 16303 w 101"/>
                <a:gd name="T67" fmla="*/ 16189 h 96"/>
                <a:gd name="T68" fmla="*/ 13901 w 101"/>
                <a:gd name="T69" fmla="*/ 15558 h 96"/>
                <a:gd name="T70" fmla="*/ 11668 w 101"/>
                <a:gd name="T71" fmla="*/ 15061 h 96"/>
                <a:gd name="T72" fmla="*/ 8946 w 101"/>
                <a:gd name="T73" fmla="*/ 14488 h 96"/>
                <a:gd name="T74" fmla="*/ 6645 w 101"/>
                <a:gd name="T75" fmla="*/ 14488 h 96"/>
                <a:gd name="T76" fmla="*/ 0 w 101"/>
                <a:gd name="T77" fmla="*/ 0 h 9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96">
                  <a:moveTo>
                    <a:pt x="0" y="0"/>
                  </a:moveTo>
                  <a:lnTo>
                    <a:pt x="4" y="6"/>
                  </a:lnTo>
                  <a:lnTo>
                    <a:pt x="8" y="13"/>
                  </a:lnTo>
                  <a:lnTo>
                    <a:pt x="15" y="18"/>
                  </a:lnTo>
                  <a:lnTo>
                    <a:pt x="23" y="22"/>
                  </a:lnTo>
                  <a:lnTo>
                    <a:pt x="29" y="24"/>
                  </a:lnTo>
                  <a:lnTo>
                    <a:pt x="35" y="25"/>
                  </a:lnTo>
                  <a:lnTo>
                    <a:pt x="39" y="28"/>
                  </a:lnTo>
                  <a:lnTo>
                    <a:pt x="45" y="29"/>
                  </a:lnTo>
                  <a:lnTo>
                    <a:pt x="50" y="31"/>
                  </a:lnTo>
                  <a:lnTo>
                    <a:pt x="54" y="33"/>
                  </a:lnTo>
                  <a:lnTo>
                    <a:pt x="58" y="35"/>
                  </a:lnTo>
                  <a:lnTo>
                    <a:pt x="62" y="37"/>
                  </a:lnTo>
                  <a:lnTo>
                    <a:pt x="73" y="44"/>
                  </a:lnTo>
                  <a:lnTo>
                    <a:pt x="82" y="51"/>
                  </a:lnTo>
                  <a:lnTo>
                    <a:pt x="89" y="60"/>
                  </a:lnTo>
                  <a:lnTo>
                    <a:pt x="95" y="69"/>
                  </a:lnTo>
                  <a:lnTo>
                    <a:pt x="97" y="76"/>
                  </a:lnTo>
                  <a:lnTo>
                    <a:pt x="99" y="83"/>
                  </a:lnTo>
                  <a:lnTo>
                    <a:pt x="100" y="90"/>
                  </a:lnTo>
                  <a:lnTo>
                    <a:pt x="101" y="96"/>
                  </a:lnTo>
                  <a:lnTo>
                    <a:pt x="98" y="93"/>
                  </a:lnTo>
                  <a:lnTo>
                    <a:pt x="96" y="89"/>
                  </a:lnTo>
                  <a:lnTo>
                    <a:pt x="95" y="84"/>
                  </a:lnTo>
                  <a:lnTo>
                    <a:pt x="92" y="79"/>
                  </a:lnTo>
                  <a:lnTo>
                    <a:pt x="90" y="75"/>
                  </a:lnTo>
                  <a:lnTo>
                    <a:pt x="85" y="67"/>
                  </a:lnTo>
                  <a:lnTo>
                    <a:pt x="78" y="61"/>
                  </a:lnTo>
                  <a:lnTo>
                    <a:pt x="71" y="55"/>
                  </a:lnTo>
                  <a:lnTo>
                    <a:pt x="63" y="51"/>
                  </a:lnTo>
                  <a:lnTo>
                    <a:pt x="59" y="48"/>
                  </a:lnTo>
                  <a:lnTo>
                    <a:pt x="53" y="46"/>
                  </a:lnTo>
                  <a:lnTo>
                    <a:pt x="47" y="45"/>
                  </a:lnTo>
                  <a:lnTo>
                    <a:pt x="42" y="44"/>
                  </a:lnTo>
                  <a:lnTo>
                    <a:pt x="36" y="43"/>
                  </a:lnTo>
                  <a:lnTo>
                    <a:pt x="30" y="41"/>
                  </a:lnTo>
                  <a:lnTo>
                    <a:pt x="23" y="40"/>
                  </a:lnTo>
                  <a:lnTo>
                    <a:pt x="17" y="40"/>
                  </a:lnTo>
                  <a:lnTo>
                    <a:pt x="0" y="0"/>
                  </a:lnTo>
                  <a:close/>
                </a:path>
              </a:pathLst>
            </a:custGeom>
            <a:solidFill>
              <a:srgbClr val="8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408" name="Freeform 7"/>
            <p:cNvSpPr/>
            <p:nvPr/>
          </p:nvSpPr>
          <p:spPr bwMode="auto">
            <a:xfrm>
              <a:off x="3926" y="209"/>
              <a:ext cx="163" cy="154"/>
            </a:xfrm>
            <a:custGeom>
              <a:avLst/>
              <a:gdLst>
                <a:gd name="T0" fmla="*/ 0 w 102"/>
                <a:gd name="T1" fmla="*/ 0 h 94"/>
                <a:gd name="T2" fmla="*/ 1114 w 102"/>
                <a:gd name="T3" fmla="*/ 1782 h 94"/>
                <a:gd name="T4" fmla="*/ 2280 w 102"/>
                <a:gd name="T5" fmla="*/ 3637 h 94"/>
                <a:gd name="T6" fmla="*/ 3783 w 102"/>
                <a:gd name="T7" fmla="*/ 5698 h 94"/>
                <a:gd name="T8" fmla="*/ 6400 w 102"/>
                <a:gd name="T9" fmla="*/ 7484 h 94"/>
                <a:gd name="T10" fmla="*/ 7827 w 102"/>
                <a:gd name="T11" fmla="*/ 8241 h 94"/>
                <a:gd name="T12" fmla="*/ 9305 w 102"/>
                <a:gd name="T13" fmla="*/ 8688 h 94"/>
                <a:gd name="T14" fmla="*/ 10544 w 102"/>
                <a:gd name="T15" fmla="*/ 9761 h 94"/>
                <a:gd name="T16" fmla="*/ 12161 w 102"/>
                <a:gd name="T17" fmla="*/ 10021 h 94"/>
                <a:gd name="T18" fmla="*/ 13609 w 102"/>
                <a:gd name="T19" fmla="*/ 10962 h 94"/>
                <a:gd name="T20" fmla="*/ 14766 w 102"/>
                <a:gd name="T21" fmla="*/ 11152 h 94"/>
                <a:gd name="T22" fmla="*/ 15790 w 102"/>
                <a:gd name="T23" fmla="*/ 12261 h 94"/>
                <a:gd name="T24" fmla="*/ 16850 w 102"/>
                <a:gd name="T25" fmla="*/ 12910 h 94"/>
                <a:gd name="T26" fmla="*/ 19988 w 102"/>
                <a:gd name="T27" fmla="*/ 15294 h 94"/>
                <a:gd name="T28" fmla="*/ 22389 w 102"/>
                <a:gd name="T29" fmla="*/ 18270 h 94"/>
                <a:gd name="T30" fmla="*/ 24669 w 102"/>
                <a:gd name="T31" fmla="*/ 21150 h 94"/>
                <a:gd name="T32" fmla="*/ 26380 w 102"/>
                <a:gd name="T33" fmla="*/ 25056 h 94"/>
                <a:gd name="T34" fmla="*/ 26927 w 102"/>
                <a:gd name="T35" fmla="*/ 27458 h 94"/>
                <a:gd name="T36" fmla="*/ 27379 w 102"/>
                <a:gd name="T37" fmla="*/ 29932 h 94"/>
                <a:gd name="T38" fmla="*/ 27951 w 102"/>
                <a:gd name="T39" fmla="*/ 32538 h 94"/>
                <a:gd name="T40" fmla="*/ 28212 w 102"/>
                <a:gd name="T41" fmla="*/ 35133 h 94"/>
                <a:gd name="T42" fmla="*/ 26927 w 102"/>
                <a:gd name="T43" fmla="*/ 33985 h 94"/>
                <a:gd name="T44" fmla="*/ 26615 w 102"/>
                <a:gd name="T45" fmla="*/ 32538 h 94"/>
                <a:gd name="T46" fmla="*/ 26117 w 102"/>
                <a:gd name="T47" fmla="*/ 30327 h 94"/>
                <a:gd name="T48" fmla="*/ 25813 w 102"/>
                <a:gd name="T49" fmla="*/ 28534 h 94"/>
                <a:gd name="T50" fmla="*/ 25009 w 102"/>
                <a:gd name="T51" fmla="*/ 26896 h 94"/>
                <a:gd name="T52" fmla="*/ 23763 w 102"/>
                <a:gd name="T53" fmla="*/ 23968 h 94"/>
                <a:gd name="T54" fmla="*/ 21813 w 102"/>
                <a:gd name="T55" fmla="*/ 21727 h 94"/>
                <a:gd name="T56" fmla="*/ 19988 w 102"/>
                <a:gd name="T57" fmla="*/ 19861 h 94"/>
                <a:gd name="T58" fmla="*/ 17654 w 102"/>
                <a:gd name="T59" fmla="*/ 18270 h 94"/>
                <a:gd name="T60" fmla="*/ 16153 w 102"/>
                <a:gd name="T61" fmla="*/ 17174 h 94"/>
                <a:gd name="T62" fmla="*/ 14766 w 102"/>
                <a:gd name="T63" fmla="*/ 16417 h 94"/>
                <a:gd name="T64" fmla="*/ 12858 w 102"/>
                <a:gd name="T65" fmla="*/ 15991 h 94"/>
                <a:gd name="T66" fmla="*/ 11394 w 102"/>
                <a:gd name="T67" fmla="*/ 15294 h 94"/>
                <a:gd name="T68" fmla="*/ 9660 w 102"/>
                <a:gd name="T69" fmla="*/ 14630 h 94"/>
                <a:gd name="T70" fmla="*/ 8046 w 102"/>
                <a:gd name="T71" fmla="*/ 14630 h 94"/>
                <a:gd name="T72" fmla="*/ 6400 w 102"/>
                <a:gd name="T73" fmla="*/ 14234 h 94"/>
                <a:gd name="T74" fmla="*/ 5035 w 102"/>
                <a:gd name="T75" fmla="*/ 13962 h 94"/>
                <a:gd name="T76" fmla="*/ 0 w 102"/>
                <a:gd name="T77" fmla="*/ 0 h 9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94">
                  <a:moveTo>
                    <a:pt x="0" y="0"/>
                  </a:moveTo>
                  <a:lnTo>
                    <a:pt x="4" y="5"/>
                  </a:lnTo>
                  <a:lnTo>
                    <a:pt x="8" y="10"/>
                  </a:lnTo>
                  <a:lnTo>
                    <a:pt x="14" y="15"/>
                  </a:lnTo>
                  <a:lnTo>
                    <a:pt x="23" y="20"/>
                  </a:lnTo>
                  <a:lnTo>
                    <a:pt x="28" y="22"/>
                  </a:lnTo>
                  <a:lnTo>
                    <a:pt x="34" y="23"/>
                  </a:lnTo>
                  <a:lnTo>
                    <a:pt x="38" y="26"/>
                  </a:lnTo>
                  <a:lnTo>
                    <a:pt x="44" y="27"/>
                  </a:lnTo>
                  <a:lnTo>
                    <a:pt x="49" y="29"/>
                  </a:lnTo>
                  <a:lnTo>
                    <a:pt x="53" y="30"/>
                  </a:lnTo>
                  <a:lnTo>
                    <a:pt x="57" y="33"/>
                  </a:lnTo>
                  <a:lnTo>
                    <a:pt x="61" y="35"/>
                  </a:lnTo>
                  <a:lnTo>
                    <a:pt x="72" y="41"/>
                  </a:lnTo>
                  <a:lnTo>
                    <a:pt x="81" y="49"/>
                  </a:lnTo>
                  <a:lnTo>
                    <a:pt x="89" y="57"/>
                  </a:lnTo>
                  <a:lnTo>
                    <a:pt x="95" y="67"/>
                  </a:lnTo>
                  <a:lnTo>
                    <a:pt x="97" y="73"/>
                  </a:lnTo>
                  <a:lnTo>
                    <a:pt x="99" y="80"/>
                  </a:lnTo>
                  <a:lnTo>
                    <a:pt x="101" y="87"/>
                  </a:lnTo>
                  <a:lnTo>
                    <a:pt x="102" y="94"/>
                  </a:lnTo>
                  <a:lnTo>
                    <a:pt x="97" y="91"/>
                  </a:lnTo>
                  <a:lnTo>
                    <a:pt x="96" y="87"/>
                  </a:lnTo>
                  <a:lnTo>
                    <a:pt x="94" y="81"/>
                  </a:lnTo>
                  <a:lnTo>
                    <a:pt x="93" y="76"/>
                  </a:lnTo>
                  <a:lnTo>
                    <a:pt x="90" y="72"/>
                  </a:lnTo>
                  <a:lnTo>
                    <a:pt x="86" y="64"/>
                  </a:lnTo>
                  <a:lnTo>
                    <a:pt x="79" y="58"/>
                  </a:lnTo>
                  <a:lnTo>
                    <a:pt x="72" y="53"/>
                  </a:lnTo>
                  <a:lnTo>
                    <a:pt x="64" y="49"/>
                  </a:lnTo>
                  <a:lnTo>
                    <a:pt x="58" y="46"/>
                  </a:lnTo>
                  <a:lnTo>
                    <a:pt x="53" y="44"/>
                  </a:lnTo>
                  <a:lnTo>
                    <a:pt x="46" y="43"/>
                  </a:lnTo>
                  <a:lnTo>
                    <a:pt x="41" y="41"/>
                  </a:lnTo>
                  <a:lnTo>
                    <a:pt x="35" y="39"/>
                  </a:lnTo>
                  <a:lnTo>
                    <a:pt x="29" y="39"/>
                  </a:lnTo>
                  <a:lnTo>
                    <a:pt x="23" y="38"/>
                  </a:lnTo>
                  <a:lnTo>
                    <a:pt x="18" y="37"/>
                  </a:lnTo>
                  <a:lnTo>
                    <a:pt x="0" y="0"/>
                  </a:lnTo>
                  <a:close/>
                </a:path>
              </a:pathLst>
            </a:custGeom>
            <a:solidFill>
              <a:srgbClr val="8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409" name="Freeform 8"/>
            <p:cNvSpPr/>
            <p:nvPr/>
          </p:nvSpPr>
          <p:spPr bwMode="auto">
            <a:xfrm>
              <a:off x="3952" y="271"/>
              <a:ext cx="170" cy="183"/>
            </a:xfrm>
            <a:custGeom>
              <a:avLst/>
              <a:gdLst>
                <a:gd name="T0" fmla="*/ 0 w 103"/>
                <a:gd name="T1" fmla="*/ 0 h 113"/>
                <a:gd name="T2" fmla="*/ 1804 w 103"/>
                <a:gd name="T3" fmla="*/ 2214 h 113"/>
                <a:gd name="T4" fmla="*/ 4573 w 103"/>
                <a:gd name="T5" fmla="*/ 4581 h 113"/>
                <a:gd name="T6" fmla="*/ 7643 w 103"/>
                <a:gd name="T7" fmla="*/ 6803 h 113"/>
                <a:gd name="T8" fmla="*/ 11073 w 103"/>
                <a:gd name="T9" fmla="*/ 7798 h 113"/>
                <a:gd name="T10" fmla="*/ 13384 w 103"/>
                <a:gd name="T11" fmla="*/ 8790 h 113"/>
                <a:gd name="T12" fmla="*/ 15642 w 103"/>
                <a:gd name="T13" fmla="*/ 9025 h 113"/>
                <a:gd name="T14" fmla="*/ 17589 w 103"/>
                <a:gd name="T15" fmla="*/ 9793 h 113"/>
                <a:gd name="T16" fmla="*/ 20098 w 103"/>
                <a:gd name="T17" fmla="*/ 10407 h 113"/>
                <a:gd name="T18" fmla="*/ 22521 w 103"/>
                <a:gd name="T19" fmla="*/ 11017 h 113"/>
                <a:gd name="T20" fmla="*/ 25132 w 103"/>
                <a:gd name="T21" fmla="*/ 11638 h 113"/>
                <a:gd name="T22" fmla="*/ 26982 w 103"/>
                <a:gd name="T23" fmla="*/ 12395 h 113"/>
                <a:gd name="T24" fmla="*/ 29030 w 103"/>
                <a:gd name="T25" fmla="*/ 13014 h 113"/>
                <a:gd name="T26" fmla="*/ 32686 w 103"/>
                <a:gd name="T27" fmla="*/ 14857 h 113"/>
                <a:gd name="T28" fmla="*/ 35740 w 103"/>
                <a:gd name="T29" fmla="*/ 16854 h 113"/>
                <a:gd name="T30" fmla="*/ 37601 w 103"/>
                <a:gd name="T31" fmla="*/ 19225 h 113"/>
                <a:gd name="T32" fmla="*/ 39130 w 103"/>
                <a:gd name="T33" fmla="*/ 22065 h 113"/>
                <a:gd name="T34" fmla="*/ 41480 w 103"/>
                <a:gd name="T35" fmla="*/ 26214 h 113"/>
                <a:gd name="T36" fmla="*/ 42175 w 103"/>
                <a:gd name="T37" fmla="*/ 29272 h 113"/>
                <a:gd name="T38" fmla="*/ 42175 w 103"/>
                <a:gd name="T39" fmla="*/ 32508 h 113"/>
                <a:gd name="T40" fmla="*/ 41498 w 103"/>
                <a:gd name="T41" fmla="*/ 36257 h 113"/>
                <a:gd name="T42" fmla="*/ 40371 w 103"/>
                <a:gd name="T43" fmla="*/ 36723 h 113"/>
                <a:gd name="T44" fmla="*/ 40371 w 103"/>
                <a:gd name="T45" fmla="*/ 34132 h 113"/>
                <a:gd name="T46" fmla="*/ 40371 w 103"/>
                <a:gd name="T47" fmla="*/ 30901 h 113"/>
                <a:gd name="T48" fmla="*/ 39130 w 103"/>
                <a:gd name="T49" fmla="*/ 27295 h 113"/>
                <a:gd name="T50" fmla="*/ 38001 w 103"/>
                <a:gd name="T51" fmla="*/ 24284 h 113"/>
                <a:gd name="T52" fmla="*/ 36459 w 103"/>
                <a:gd name="T53" fmla="*/ 21989 h 113"/>
                <a:gd name="T54" fmla="*/ 35078 w 103"/>
                <a:gd name="T55" fmla="*/ 19840 h 113"/>
                <a:gd name="T56" fmla="*/ 32686 w 103"/>
                <a:gd name="T57" fmla="*/ 18467 h 113"/>
                <a:gd name="T58" fmla="*/ 29733 w 103"/>
                <a:gd name="T59" fmla="*/ 16854 h 113"/>
                <a:gd name="T60" fmla="*/ 27695 w 103"/>
                <a:gd name="T61" fmla="*/ 16221 h 113"/>
                <a:gd name="T62" fmla="*/ 25143 w 103"/>
                <a:gd name="T63" fmla="*/ 15229 h 113"/>
                <a:gd name="T64" fmla="*/ 22090 w 103"/>
                <a:gd name="T65" fmla="*/ 14857 h 113"/>
                <a:gd name="T66" fmla="*/ 18717 w 103"/>
                <a:gd name="T67" fmla="*/ 14235 h 113"/>
                <a:gd name="T68" fmla="*/ 15642 w 103"/>
                <a:gd name="T69" fmla="*/ 14002 h 113"/>
                <a:gd name="T70" fmla="*/ 12458 w 103"/>
                <a:gd name="T71" fmla="*/ 13014 h 113"/>
                <a:gd name="T72" fmla="*/ 9477 w 103"/>
                <a:gd name="T73" fmla="*/ 12629 h 113"/>
                <a:gd name="T74" fmla="*/ 6457 w 103"/>
                <a:gd name="T75" fmla="*/ 12395 h 113"/>
                <a:gd name="T76" fmla="*/ 0 w 103"/>
                <a:gd name="T77" fmla="*/ 0 h 11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3" h="113">
                  <a:moveTo>
                    <a:pt x="0" y="0"/>
                  </a:moveTo>
                  <a:lnTo>
                    <a:pt x="4" y="7"/>
                  </a:lnTo>
                  <a:lnTo>
                    <a:pt x="11" y="14"/>
                  </a:lnTo>
                  <a:lnTo>
                    <a:pt x="19" y="21"/>
                  </a:lnTo>
                  <a:lnTo>
                    <a:pt x="27" y="24"/>
                  </a:lnTo>
                  <a:lnTo>
                    <a:pt x="33" y="27"/>
                  </a:lnTo>
                  <a:lnTo>
                    <a:pt x="38" y="28"/>
                  </a:lnTo>
                  <a:lnTo>
                    <a:pt x="43" y="30"/>
                  </a:lnTo>
                  <a:lnTo>
                    <a:pt x="49" y="32"/>
                  </a:lnTo>
                  <a:lnTo>
                    <a:pt x="55" y="34"/>
                  </a:lnTo>
                  <a:lnTo>
                    <a:pt x="61" y="36"/>
                  </a:lnTo>
                  <a:lnTo>
                    <a:pt x="66" y="38"/>
                  </a:lnTo>
                  <a:lnTo>
                    <a:pt x="71" y="40"/>
                  </a:lnTo>
                  <a:lnTo>
                    <a:pt x="80" y="46"/>
                  </a:lnTo>
                  <a:lnTo>
                    <a:pt x="87" y="52"/>
                  </a:lnTo>
                  <a:lnTo>
                    <a:pt x="92" y="59"/>
                  </a:lnTo>
                  <a:lnTo>
                    <a:pt x="96" y="68"/>
                  </a:lnTo>
                  <a:lnTo>
                    <a:pt x="101" y="80"/>
                  </a:lnTo>
                  <a:lnTo>
                    <a:pt x="103" y="90"/>
                  </a:lnTo>
                  <a:lnTo>
                    <a:pt x="103" y="100"/>
                  </a:lnTo>
                  <a:lnTo>
                    <a:pt x="102" y="111"/>
                  </a:lnTo>
                  <a:lnTo>
                    <a:pt x="99" y="113"/>
                  </a:lnTo>
                  <a:lnTo>
                    <a:pt x="99" y="105"/>
                  </a:lnTo>
                  <a:lnTo>
                    <a:pt x="99" y="95"/>
                  </a:lnTo>
                  <a:lnTo>
                    <a:pt x="96" y="84"/>
                  </a:lnTo>
                  <a:lnTo>
                    <a:pt x="93" y="75"/>
                  </a:lnTo>
                  <a:lnTo>
                    <a:pt x="89" y="67"/>
                  </a:lnTo>
                  <a:lnTo>
                    <a:pt x="86" y="61"/>
                  </a:lnTo>
                  <a:lnTo>
                    <a:pt x="80" y="57"/>
                  </a:lnTo>
                  <a:lnTo>
                    <a:pt x="73" y="52"/>
                  </a:lnTo>
                  <a:lnTo>
                    <a:pt x="68" y="50"/>
                  </a:lnTo>
                  <a:lnTo>
                    <a:pt x="62" y="47"/>
                  </a:lnTo>
                  <a:lnTo>
                    <a:pt x="54" y="46"/>
                  </a:lnTo>
                  <a:lnTo>
                    <a:pt x="46" y="44"/>
                  </a:lnTo>
                  <a:lnTo>
                    <a:pt x="38" y="43"/>
                  </a:lnTo>
                  <a:lnTo>
                    <a:pt x="30" y="40"/>
                  </a:lnTo>
                  <a:lnTo>
                    <a:pt x="23" y="39"/>
                  </a:lnTo>
                  <a:lnTo>
                    <a:pt x="16" y="38"/>
                  </a:lnTo>
                  <a:lnTo>
                    <a:pt x="0" y="0"/>
                  </a:lnTo>
                  <a:close/>
                </a:path>
              </a:pathLst>
            </a:custGeom>
            <a:solidFill>
              <a:srgbClr val="8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410" name="Freeform 9"/>
            <p:cNvSpPr/>
            <p:nvPr/>
          </p:nvSpPr>
          <p:spPr bwMode="auto">
            <a:xfrm>
              <a:off x="3890" y="144"/>
              <a:ext cx="164" cy="441"/>
            </a:xfrm>
            <a:custGeom>
              <a:avLst/>
              <a:gdLst>
                <a:gd name="T0" fmla="*/ 16760 w 102"/>
                <a:gd name="T1" fmla="*/ 43470 h 269"/>
                <a:gd name="T2" fmla="*/ 29895 w 102"/>
                <a:gd name="T3" fmla="*/ 80041 h 269"/>
                <a:gd name="T4" fmla="*/ 30477 w 102"/>
                <a:gd name="T5" fmla="*/ 83070 h 269"/>
                <a:gd name="T6" fmla="*/ 30477 w 102"/>
                <a:gd name="T7" fmla="*/ 86008 h 269"/>
                <a:gd name="T8" fmla="*/ 29895 w 102"/>
                <a:gd name="T9" fmla="*/ 88864 h 269"/>
                <a:gd name="T10" fmla="*/ 28653 w 102"/>
                <a:gd name="T11" fmla="*/ 91477 h 269"/>
                <a:gd name="T12" fmla="*/ 27168 w 102"/>
                <a:gd name="T13" fmla="*/ 94274 h 269"/>
                <a:gd name="T14" fmla="*/ 25637 w 102"/>
                <a:gd name="T15" fmla="*/ 96728 h 269"/>
                <a:gd name="T16" fmla="*/ 23531 w 102"/>
                <a:gd name="T17" fmla="*/ 98895 h 269"/>
                <a:gd name="T18" fmla="*/ 21606 w 102"/>
                <a:gd name="T19" fmla="*/ 100217 h 269"/>
                <a:gd name="T20" fmla="*/ 20117 w 102"/>
                <a:gd name="T21" fmla="*/ 100932 h 269"/>
                <a:gd name="T22" fmla="*/ 18649 w 102"/>
                <a:gd name="T23" fmla="*/ 100932 h 269"/>
                <a:gd name="T24" fmla="*/ 17275 w 102"/>
                <a:gd name="T25" fmla="*/ 101381 h 269"/>
                <a:gd name="T26" fmla="*/ 16315 w 102"/>
                <a:gd name="T27" fmla="*/ 100932 h 269"/>
                <a:gd name="T28" fmla="*/ 14865 w 102"/>
                <a:gd name="T29" fmla="*/ 100712 h 269"/>
                <a:gd name="T30" fmla="*/ 14070 w 102"/>
                <a:gd name="T31" fmla="*/ 99809 h 269"/>
                <a:gd name="T32" fmla="*/ 13151 w 102"/>
                <a:gd name="T33" fmla="*/ 98468 h 269"/>
                <a:gd name="T34" fmla="*/ 12567 w 102"/>
                <a:gd name="T35" fmla="*/ 97164 h 269"/>
                <a:gd name="T36" fmla="*/ 11917 w 102"/>
                <a:gd name="T37" fmla="*/ 94571 h 269"/>
                <a:gd name="T38" fmla="*/ 11917 w 102"/>
                <a:gd name="T39" fmla="*/ 91477 h 269"/>
                <a:gd name="T40" fmla="*/ 12567 w 102"/>
                <a:gd name="T41" fmla="*/ 88452 h 269"/>
                <a:gd name="T42" fmla="*/ 13438 w 102"/>
                <a:gd name="T43" fmla="*/ 85526 h 269"/>
                <a:gd name="T44" fmla="*/ 14865 w 102"/>
                <a:gd name="T45" fmla="*/ 82672 h 269"/>
                <a:gd name="T46" fmla="*/ 16315 w 102"/>
                <a:gd name="T47" fmla="*/ 80246 h 269"/>
                <a:gd name="T48" fmla="*/ 18593 w 102"/>
                <a:gd name="T49" fmla="*/ 78006 h 269"/>
                <a:gd name="T50" fmla="*/ 20117 w 102"/>
                <a:gd name="T51" fmla="*/ 76800 h 269"/>
                <a:gd name="T52" fmla="*/ 21691 w 102"/>
                <a:gd name="T53" fmla="*/ 75875 h 269"/>
                <a:gd name="T54" fmla="*/ 23531 w 102"/>
                <a:gd name="T55" fmla="*/ 75455 h 269"/>
                <a:gd name="T56" fmla="*/ 24693 w 102"/>
                <a:gd name="T57" fmla="*/ 75455 h 269"/>
                <a:gd name="T58" fmla="*/ 26232 w 102"/>
                <a:gd name="T59" fmla="*/ 75455 h 269"/>
                <a:gd name="T60" fmla="*/ 0 w 102"/>
                <a:gd name="T61" fmla="*/ 667 h 269"/>
                <a:gd name="T62" fmla="*/ 1518 w 102"/>
                <a:gd name="T63" fmla="*/ 0 h 269"/>
                <a:gd name="T64" fmla="*/ 6483 w 102"/>
                <a:gd name="T65" fmla="*/ 15127 h 269"/>
                <a:gd name="T66" fmla="*/ 11917 w 102"/>
                <a:gd name="T67" fmla="*/ 29024 h 269"/>
                <a:gd name="T68" fmla="*/ 16760 w 102"/>
                <a:gd name="T69" fmla="*/ 43470 h 26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2" h="269">
                  <a:moveTo>
                    <a:pt x="56" y="115"/>
                  </a:moveTo>
                  <a:lnTo>
                    <a:pt x="100" y="212"/>
                  </a:lnTo>
                  <a:lnTo>
                    <a:pt x="102" y="220"/>
                  </a:lnTo>
                  <a:lnTo>
                    <a:pt x="102" y="228"/>
                  </a:lnTo>
                  <a:lnTo>
                    <a:pt x="100" y="236"/>
                  </a:lnTo>
                  <a:lnTo>
                    <a:pt x="96" y="243"/>
                  </a:lnTo>
                  <a:lnTo>
                    <a:pt x="91" y="250"/>
                  </a:lnTo>
                  <a:lnTo>
                    <a:pt x="86" y="257"/>
                  </a:lnTo>
                  <a:lnTo>
                    <a:pt x="79" y="262"/>
                  </a:lnTo>
                  <a:lnTo>
                    <a:pt x="72" y="266"/>
                  </a:lnTo>
                  <a:lnTo>
                    <a:pt x="67" y="268"/>
                  </a:lnTo>
                  <a:lnTo>
                    <a:pt x="63" y="268"/>
                  </a:lnTo>
                  <a:lnTo>
                    <a:pt x="58" y="269"/>
                  </a:lnTo>
                  <a:lnTo>
                    <a:pt x="55" y="268"/>
                  </a:lnTo>
                  <a:lnTo>
                    <a:pt x="50" y="267"/>
                  </a:lnTo>
                  <a:lnTo>
                    <a:pt x="47" y="265"/>
                  </a:lnTo>
                  <a:lnTo>
                    <a:pt x="44" y="261"/>
                  </a:lnTo>
                  <a:lnTo>
                    <a:pt x="42" y="258"/>
                  </a:lnTo>
                  <a:lnTo>
                    <a:pt x="40" y="251"/>
                  </a:lnTo>
                  <a:lnTo>
                    <a:pt x="40" y="243"/>
                  </a:lnTo>
                  <a:lnTo>
                    <a:pt x="42" y="235"/>
                  </a:lnTo>
                  <a:lnTo>
                    <a:pt x="45" y="227"/>
                  </a:lnTo>
                  <a:lnTo>
                    <a:pt x="50" y="219"/>
                  </a:lnTo>
                  <a:lnTo>
                    <a:pt x="55" y="213"/>
                  </a:lnTo>
                  <a:lnTo>
                    <a:pt x="62" y="207"/>
                  </a:lnTo>
                  <a:lnTo>
                    <a:pt x="67" y="204"/>
                  </a:lnTo>
                  <a:lnTo>
                    <a:pt x="73" y="201"/>
                  </a:lnTo>
                  <a:lnTo>
                    <a:pt x="79" y="200"/>
                  </a:lnTo>
                  <a:lnTo>
                    <a:pt x="83" y="200"/>
                  </a:lnTo>
                  <a:lnTo>
                    <a:pt x="88" y="200"/>
                  </a:lnTo>
                  <a:lnTo>
                    <a:pt x="0" y="2"/>
                  </a:lnTo>
                  <a:lnTo>
                    <a:pt x="5" y="0"/>
                  </a:lnTo>
                  <a:lnTo>
                    <a:pt x="22" y="40"/>
                  </a:lnTo>
                  <a:lnTo>
                    <a:pt x="40" y="77"/>
                  </a:lnTo>
                  <a:lnTo>
                    <a:pt x="56" y="115"/>
                  </a:lnTo>
                  <a:close/>
                </a:path>
              </a:pathLst>
            </a:custGeom>
            <a:solidFill>
              <a:srgbClr val="8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grpSp>
      <p:sp>
        <p:nvSpPr>
          <p:cNvPr id="11268" name="Freeform 4"/>
          <p:cNvSpPr/>
          <p:nvPr/>
        </p:nvSpPr>
        <p:spPr bwMode="auto">
          <a:xfrm>
            <a:off x="8534718" y="2028190"/>
            <a:ext cx="185737" cy="188913"/>
          </a:xfrm>
          <a:custGeom>
            <a:avLst/>
            <a:gdLst>
              <a:gd name="T0" fmla="*/ 2147483647 w 137"/>
              <a:gd name="T1" fmla="*/ 2147483647 h 139"/>
              <a:gd name="T2" fmla="*/ 2147483647 w 137"/>
              <a:gd name="T3" fmla="*/ 0 h 139"/>
              <a:gd name="T4" fmla="*/ 2147483647 w 137"/>
              <a:gd name="T5" fmla="*/ 2147483647 h 139"/>
              <a:gd name="T6" fmla="*/ 2147483647 w 137"/>
              <a:gd name="T7" fmla="*/ 2147483647 h 139"/>
              <a:gd name="T8" fmla="*/ 2147483647 w 137"/>
              <a:gd name="T9" fmla="*/ 2147483647 h 139"/>
              <a:gd name="T10" fmla="*/ 2147483647 w 137"/>
              <a:gd name="T11" fmla="*/ 2147483647 h 139"/>
              <a:gd name="T12" fmla="*/ 2147483647 w 137"/>
              <a:gd name="T13" fmla="*/ 2147483647 h 139"/>
              <a:gd name="T14" fmla="*/ 2147483647 w 137"/>
              <a:gd name="T15" fmla="*/ 2147483647 h 139"/>
              <a:gd name="T16" fmla="*/ 2147483647 w 137"/>
              <a:gd name="T17" fmla="*/ 2147483647 h 139"/>
              <a:gd name="T18" fmla="*/ 2147483647 w 137"/>
              <a:gd name="T19" fmla="*/ 2147483647 h 139"/>
              <a:gd name="T20" fmla="*/ 2147483647 w 137"/>
              <a:gd name="T21" fmla="*/ 2147483647 h 139"/>
              <a:gd name="T22" fmla="*/ 2147483647 w 137"/>
              <a:gd name="T23" fmla="*/ 2147483647 h 139"/>
              <a:gd name="T24" fmla="*/ 2147483647 w 137"/>
              <a:gd name="T25" fmla="*/ 2147483647 h 139"/>
              <a:gd name="T26" fmla="*/ 2147483647 w 137"/>
              <a:gd name="T27" fmla="*/ 2147483647 h 139"/>
              <a:gd name="T28" fmla="*/ 0 w 137"/>
              <a:gd name="T29" fmla="*/ 2147483647 h 139"/>
              <a:gd name="T30" fmla="*/ 0 w 137"/>
              <a:gd name="T31" fmla="*/ 2147483647 h 139"/>
              <a:gd name="T32" fmla="*/ 2147483647 w 137"/>
              <a:gd name="T33" fmla="*/ 2147483647 h 139"/>
              <a:gd name="T34" fmla="*/ 2147483647 w 137"/>
              <a:gd name="T35" fmla="*/ 2147483647 h 139"/>
              <a:gd name="T36" fmla="*/ 2147483647 w 137"/>
              <a:gd name="T37" fmla="*/ 2147483647 h 139"/>
              <a:gd name="T38" fmla="*/ 2147483647 w 137"/>
              <a:gd name="T39" fmla="*/ 2147483647 h 139"/>
              <a:gd name="T40" fmla="*/ 2147483647 w 137"/>
              <a:gd name="T41" fmla="*/ 2147483647 h 139"/>
              <a:gd name="T42" fmla="*/ 2147483647 w 137"/>
              <a:gd name="T43" fmla="*/ 2147483647 h 139"/>
              <a:gd name="T44" fmla="*/ 2147483647 w 137"/>
              <a:gd name="T45" fmla="*/ 2147483647 h 139"/>
              <a:gd name="T46" fmla="*/ 2147483647 w 137"/>
              <a:gd name="T47" fmla="*/ 2147483647 h 139"/>
              <a:gd name="T48" fmla="*/ 2147483647 w 137"/>
              <a:gd name="T49" fmla="*/ 2147483647 h 139"/>
              <a:gd name="T50" fmla="*/ 2147483647 w 137"/>
              <a:gd name="T51" fmla="*/ 2147483647 h 139"/>
              <a:gd name="T52" fmla="*/ 2147483647 w 137"/>
              <a:gd name="T53" fmla="*/ 2147483647 h 139"/>
              <a:gd name="T54" fmla="*/ 2147483647 w 137"/>
              <a:gd name="T55" fmla="*/ 2147483647 h 139"/>
              <a:gd name="T56" fmla="*/ 2147483647 w 137"/>
              <a:gd name="T57" fmla="*/ 2147483647 h 139"/>
              <a:gd name="T58" fmla="*/ 2147483647 w 137"/>
              <a:gd name="T59" fmla="*/ 2147483647 h 139"/>
              <a:gd name="T60" fmla="*/ 2147483647 w 137"/>
              <a:gd name="T61" fmla="*/ 2147483647 h 139"/>
              <a:gd name="T62" fmla="*/ 2147483647 w 137"/>
              <a:gd name="T63" fmla="*/ 2147483647 h 139"/>
              <a:gd name="T64" fmla="*/ 2147483647 w 137"/>
              <a:gd name="T65" fmla="*/ 2147483647 h 139"/>
              <a:gd name="T66" fmla="*/ 2147483647 w 137"/>
              <a:gd name="T67" fmla="*/ 2147483647 h 139"/>
              <a:gd name="T68" fmla="*/ 2147483647 w 137"/>
              <a:gd name="T69" fmla="*/ 2147483647 h 139"/>
              <a:gd name="T70" fmla="*/ 2147483647 w 137"/>
              <a:gd name="T71" fmla="*/ 2147483647 h 139"/>
              <a:gd name="T72" fmla="*/ 2147483647 w 137"/>
              <a:gd name="T73" fmla="*/ 2147483647 h 139"/>
              <a:gd name="T74" fmla="*/ 2147483647 w 137"/>
              <a:gd name="T75" fmla="*/ 2147483647 h 139"/>
              <a:gd name="T76" fmla="*/ 2147483647 w 137"/>
              <a:gd name="T77" fmla="*/ 2147483647 h 139"/>
              <a:gd name="T78" fmla="*/ 2147483647 w 137"/>
              <a:gd name="T79" fmla="*/ 2147483647 h 139"/>
              <a:gd name="T80" fmla="*/ 2147483647 w 137"/>
              <a:gd name="T81" fmla="*/ 2147483647 h 139"/>
              <a:gd name="T82" fmla="*/ 2147483647 w 137"/>
              <a:gd name="T83" fmla="*/ 2147483647 h 139"/>
              <a:gd name="T84" fmla="*/ 2147483647 w 137"/>
              <a:gd name="T85" fmla="*/ 2147483647 h 139"/>
              <a:gd name="T86" fmla="*/ 2147483647 w 137"/>
              <a:gd name="T87" fmla="*/ 2147483647 h 139"/>
              <a:gd name="T88" fmla="*/ 2147483647 w 137"/>
              <a:gd name="T89" fmla="*/ 2147483647 h 139"/>
              <a:gd name="T90" fmla="*/ 2147483647 w 137"/>
              <a:gd name="T91" fmla="*/ 2147483647 h 139"/>
              <a:gd name="T92" fmla="*/ 2147483647 w 137"/>
              <a:gd name="T93" fmla="*/ 2147483647 h 139"/>
              <a:gd name="T94" fmla="*/ 2147483647 w 137"/>
              <a:gd name="T95" fmla="*/ 2147483647 h 139"/>
              <a:gd name="T96" fmla="*/ 2147483647 w 137"/>
              <a:gd name="T97" fmla="*/ 2147483647 h 139"/>
              <a:gd name="T98" fmla="*/ 2147483647 w 137"/>
              <a:gd name="T99" fmla="*/ 2147483647 h 139"/>
              <a:gd name="T100" fmla="*/ 2147483647 w 137"/>
              <a:gd name="T101" fmla="*/ 2147483647 h 139"/>
              <a:gd name="T102" fmla="*/ 2147483647 w 137"/>
              <a:gd name="T103" fmla="*/ 2147483647 h 139"/>
              <a:gd name="T104" fmla="*/ 2147483647 w 137"/>
              <a:gd name="T105" fmla="*/ 2147483647 h 139"/>
              <a:gd name="T106" fmla="*/ 2147483647 w 137"/>
              <a:gd name="T107" fmla="*/ 2147483647 h 139"/>
              <a:gd name="T108" fmla="*/ 2147483647 w 137"/>
              <a:gd name="T109" fmla="*/ 2147483647 h 139"/>
              <a:gd name="T110" fmla="*/ 2147483647 w 137"/>
              <a:gd name="T111" fmla="*/ 2147483647 h 139"/>
              <a:gd name="T112" fmla="*/ 2147483647 w 137"/>
              <a:gd name="T113" fmla="*/ 2147483647 h 139"/>
              <a:gd name="T114" fmla="*/ 2147483647 w 137"/>
              <a:gd name="T115" fmla="*/ 2147483647 h 139"/>
              <a:gd name="T116" fmla="*/ 2147483647 w 137"/>
              <a:gd name="T117" fmla="*/ 2147483647 h 139"/>
              <a:gd name="T118" fmla="*/ 2147483647 w 137"/>
              <a:gd name="T119" fmla="*/ 2147483647 h 139"/>
              <a:gd name="T120" fmla="*/ 2147483647 w 137"/>
              <a:gd name="T121" fmla="*/ 2147483647 h 139"/>
              <a:gd name="T122" fmla="*/ 2147483647 w 137"/>
              <a:gd name="T123" fmla="*/ 2147483647 h 139"/>
              <a:gd name="T124" fmla="*/ 2147483647 w 137"/>
              <a:gd name="T125" fmla="*/ 2147483647 h 13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37" h="139">
                <a:moveTo>
                  <a:pt x="137" y="13"/>
                </a:moveTo>
                <a:lnTo>
                  <a:pt x="58" y="0"/>
                </a:lnTo>
                <a:lnTo>
                  <a:pt x="46" y="97"/>
                </a:lnTo>
                <a:lnTo>
                  <a:pt x="43" y="95"/>
                </a:lnTo>
                <a:lnTo>
                  <a:pt x="40" y="94"/>
                </a:lnTo>
                <a:lnTo>
                  <a:pt x="36" y="93"/>
                </a:lnTo>
                <a:lnTo>
                  <a:pt x="33" y="91"/>
                </a:lnTo>
                <a:lnTo>
                  <a:pt x="28" y="91"/>
                </a:lnTo>
                <a:lnTo>
                  <a:pt x="23" y="91"/>
                </a:lnTo>
                <a:lnTo>
                  <a:pt x="18" y="94"/>
                </a:lnTo>
                <a:lnTo>
                  <a:pt x="12" y="96"/>
                </a:lnTo>
                <a:lnTo>
                  <a:pt x="8" y="99"/>
                </a:lnTo>
                <a:lnTo>
                  <a:pt x="4" y="103"/>
                </a:lnTo>
                <a:lnTo>
                  <a:pt x="1" y="108"/>
                </a:lnTo>
                <a:lnTo>
                  <a:pt x="0" y="112"/>
                </a:lnTo>
                <a:lnTo>
                  <a:pt x="0" y="114"/>
                </a:lnTo>
                <a:lnTo>
                  <a:pt x="1" y="117"/>
                </a:lnTo>
                <a:lnTo>
                  <a:pt x="2" y="120"/>
                </a:lnTo>
                <a:lnTo>
                  <a:pt x="3" y="122"/>
                </a:lnTo>
                <a:lnTo>
                  <a:pt x="5" y="124"/>
                </a:lnTo>
                <a:lnTo>
                  <a:pt x="8" y="126"/>
                </a:lnTo>
                <a:lnTo>
                  <a:pt x="10" y="127"/>
                </a:lnTo>
                <a:lnTo>
                  <a:pt x="13" y="127"/>
                </a:lnTo>
                <a:lnTo>
                  <a:pt x="19" y="127"/>
                </a:lnTo>
                <a:lnTo>
                  <a:pt x="24" y="127"/>
                </a:lnTo>
                <a:lnTo>
                  <a:pt x="29" y="125"/>
                </a:lnTo>
                <a:lnTo>
                  <a:pt x="34" y="122"/>
                </a:lnTo>
                <a:lnTo>
                  <a:pt x="39" y="119"/>
                </a:lnTo>
                <a:lnTo>
                  <a:pt x="42" y="116"/>
                </a:lnTo>
                <a:lnTo>
                  <a:pt x="46" y="112"/>
                </a:lnTo>
                <a:lnTo>
                  <a:pt x="47" y="108"/>
                </a:lnTo>
                <a:lnTo>
                  <a:pt x="58" y="25"/>
                </a:lnTo>
                <a:lnTo>
                  <a:pt x="129" y="35"/>
                </a:lnTo>
                <a:lnTo>
                  <a:pt x="119" y="108"/>
                </a:lnTo>
                <a:lnTo>
                  <a:pt x="117" y="106"/>
                </a:lnTo>
                <a:lnTo>
                  <a:pt x="115" y="105"/>
                </a:lnTo>
                <a:lnTo>
                  <a:pt x="111" y="104"/>
                </a:lnTo>
                <a:lnTo>
                  <a:pt x="107" y="103"/>
                </a:lnTo>
                <a:lnTo>
                  <a:pt x="102" y="103"/>
                </a:lnTo>
                <a:lnTo>
                  <a:pt x="97" y="103"/>
                </a:lnTo>
                <a:lnTo>
                  <a:pt x="92" y="105"/>
                </a:lnTo>
                <a:lnTo>
                  <a:pt x="87" y="108"/>
                </a:lnTo>
                <a:lnTo>
                  <a:pt x="82" y="111"/>
                </a:lnTo>
                <a:lnTo>
                  <a:pt x="79" y="114"/>
                </a:lnTo>
                <a:lnTo>
                  <a:pt x="76" y="118"/>
                </a:lnTo>
                <a:lnTo>
                  <a:pt x="74" y="122"/>
                </a:lnTo>
                <a:lnTo>
                  <a:pt x="74" y="126"/>
                </a:lnTo>
                <a:lnTo>
                  <a:pt x="76" y="128"/>
                </a:lnTo>
                <a:lnTo>
                  <a:pt x="77" y="131"/>
                </a:lnTo>
                <a:lnTo>
                  <a:pt x="78" y="133"/>
                </a:lnTo>
                <a:lnTo>
                  <a:pt x="80" y="135"/>
                </a:lnTo>
                <a:lnTo>
                  <a:pt x="82" y="136"/>
                </a:lnTo>
                <a:lnTo>
                  <a:pt x="85" y="137"/>
                </a:lnTo>
                <a:lnTo>
                  <a:pt x="88" y="139"/>
                </a:lnTo>
                <a:lnTo>
                  <a:pt x="94" y="139"/>
                </a:lnTo>
                <a:lnTo>
                  <a:pt x="99" y="137"/>
                </a:lnTo>
                <a:lnTo>
                  <a:pt x="104" y="136"/>
                </a:lnTo>
                <a:lnTo>
                  <a:pt x="109" y="134"/>
                </a:lnTo>
                <a:lnTo>
                  <a:pt x="114" y="131"/>
                </a:lnTo>
                <a:lnTo>
                  <a:pt x="117" y="127"/>
                </a:lnTo>
                <a:lnTo>
                  <a:pt x="120" y="122"/>
                </a:lnTo>
                <a:lnTo>
                  <a:pt x="122" y="118"/>
                </a:lnTo>
                <a:lnTo>
                  <a:pt x="137" y="13"/>
                </a:lnTo>
                <a:close/>
              </a:path>
            </a:pathLst>
          </a:custGeom>
          <a:solidFill>
            <a:srgbClr val="FF00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1283" name="Freeform 19"/>
          <p:cNvSpPr/>
          <p:nvPr/>
        </p:nvSpPr>
        <p:spPr bwMode="auto">
          <a:xfrm>
            <a:off x="7929880" y="4562475"/>
            <a:ext cx="250825" cy="333375"/>
          </a:xfrm>
          <a:custGeom>
            <a:avLst/>
            <a:gdLst>
              <a:gd name="T0" fmla="*/ 2147483647 w 316"/>
              <a:gd name="T1" fmla="*/ 2147483647 h 419"/>
              <a:gd name="T2" fmla="*/ 2147483647 w 316"/>
              <a:gd name="T3" fmla="*/ 2147483647 h 419"/>
              <a:gd name="T4" fmla="*/ 2147483647 w 316"/>
              <a:gd name="T5" fmla="*/ 0 h 419"/>
              <a:gd name="T6" fmla="*/ 2147483647 w 316"/>
              <a:gd name="T7" fmla="*/ 2147483647 h 419"/>
              <a:gd name="T8" fmla="*/ 2147483647 w 316"/>
              <a:gd name="T9" fmla="*/ 2147483647 h 419"/>
              <a:gd name="T10" fmla="*/ 2147483647 w 316"/>
              <a:gd name="T11" fmla="*/ 2147483647 h 419"/>
              <a:gd name="T12" fmla="*/ 2147483647 w 316"/>
              <a:gd name="T13" fmla="*/ 2147483647 h 419"/>
              <a:gd name="T14" fmla="*/ 2147483647 w 316"/>
              <a:gd name="T15" fmla="*/ 2147483647 h 419"/>
              <a:gd name="T16" fmla="*/ 2147483647 w 316"/>
              <a:gd name="T17" fmla="*/ 2147483647 h 419"/>
              <a:gd name="T18" fmla="*/ 2147483647 w 316"/>
              <a:gd name="T19" fmla="*/ 2147483647 h 419"/>
              <a:gd name="T20" fmla="*/ 2147483647 w 316"/>
              <a:gd name="T21" fmla="*/ 2147483647 h 419"/>
              <a:gd name="T22" fmla="*/ 2147483647 w 316"/>
              <a:gd name="T23" fmla="*/ 2147483647 h 419"/>
              <a:gd name="T24" fmla="*/ 2147483647 w 316"/>
              <a:gd name="T25" fmla="*/ 2147483647 h 419"/>
              <a:gd name="T26" fmla="*/ 2147483647 w 316"/>
              <a:gd name="T27" fmla="*/ 2147483647 h 419"/>
              <a:gd name="T28" fmla="*/ 2147483647 w 316"/>
              <a:gd name="T29" fmla="*/ 2147483647 h 419"/>
              <a:gd name="T30" fmla="*/ 2147483647 w 316"/>
              <a:gd name="T31" fmla="*/ 2147483647 h 419"/>
              <a:gd name="T32" fmla="*/ 2147483647 w 316"/>
              <a:gd name="T33" fmla="*/ 2147483647 h 419"/>
              <a:gd name="T34" fmla="*/ 2147483647 w 316"/>
              <a:gd name="T35" fmla="*/ 2147483647 h 419"/>
              <a:gd name="T36" fmla="*/ 2147483647 w 316"/>
              <a:gd name="T37" fmla="*/ 2147483647 h 419"/>
              <a:gd name="T38" fmla="*/ 2147483647 w 316"/>
              <a:gd name="T39" fmla="*/ 2147483647 h 419"/>
              <a:gd name="T40" fmla="*/ 2147483647 w 316"/>
              <a:gd name="T41" fmla="*/ 2147483647 h 419"/>
              <a:gd name="T42" fmla="*/ 2147483647 w 316"/>
              <a:gd name="T43" fmla="*/ 2147483647 h 419"/>
              <a:gd name="T44" fmla="*/ 2147483647 w 316"/>
              <a:gd name="T45" fmla="*/ 2147483647 h 419"/>
              <a:gd name="T46" fmla="*/ 2147483647 w 316"/>
              <a:gd name="T47" fmla="*/ 2147483647 h 419"/>
              <a:gd name="T48" fmla="*/ 2147483647 w 316"/>
              <a:gd name="T49" fmla="*/ 2147483647 h 419"/>
              <a:gd name="T50" fmla="*/ 2147483647 w 316"/>
              <a:gd name="T51" fmla="*/ 2147483647 h 419"/>
              <a:gd name="T52" fmla="*/ 2147483647 w 316"/>
              <a:gd name="T53" fmla="*/ 2147483647 h 419"/>
              <a:gd name="T54" fmla="*/ 2147483647 w 316"/>
              <a:gd name="T55" fmla="*/ 2147483647 h 419"/>
              <a:gd name="T56" fmla="*/ 2147483647 w 316"/>
              <a:gd name="T57" fmla="*/ 2147483647 h 419"/>
              <a:gd name="T58" fmla="*/ 2147483647 w 316"/>
              <a:gd name="T59" fmla="*/ 2147483647 h 419"/>
              <a:gd name="T60" fmla="*/ 2147483647 w 316"/>
              <a:gd name="T61" fmla="*/ 2147483647 h 419"/>
              <a:gd name="T62" fmla="*/ 2147483647 w 316"/>
              <a:gd name="T63" fmla="*/ 2147483647 h 419"/>
              <a:gd name="T64" fmla="*/ 2147483647 w 316"/>
              <a:gd name="T65" fmla="*/ 2147483647 h 419"/>
              <a:gd name="T66" fmla="*/ 2147483647 w 316"/>
              <a:gd name="T67" fmla="*/ 2147483647 h 419"/>
              <a:gd name="T68" fmla="*/ 0 w 316"/>
              <a:gd name="T69" fmla="*/ 2147483647 h 419"/>
              <a:gd name="T70" fmla="*/ 2147483647 w 316"/>
              <a:gd name="T71" fmla="*/ 2147483647 h 419"/>
              <a:gd name="T72" fmla="*/ 2147483647 w 316"/>
              <a:gd name="T73" fmla="*/ 2147483647 h 419"/>
              <a:gd name="T74" fmla="*/ 2147483647 w 316"/>
              <a:gd name="T75" fmla="*/ 2147483647 h 419"/>
              <a:gd name="T76" fmla="*/ 2147483647 w 316"/>
              <a:gd name="T77" fmla="*/ 2147483647 h 419"/>
              <a:gd name="T78" fmla="*/ 2147483647 w 316"/>
              <a:gd name="T79" fmla="*/ 2147483647 h 419"/>
              <a:gd name="T80" fmla="*/ 2147483647 w 316"/>
              <a:gd name="T81" fmla="*/ 2147483647 h 419"/>
              <a:gd name="T82" fmla="*/ 2147483647 w 316"/>
              <a:gd name="T83" fmla="*/ 2147483647 h 419"/>
              <a:gd name="T84" fmla="*/ 2147483647 w 316"/>
              <a:gd name="T85" fmla="*/ 2147483647 h 419"/>
              <a:gd name="T86" fmla="*/ 2147483647 w 316"/>
              <a:gd name="T87" fmla="*/ 2147483647 h 419"/>
              <a:gd name="T88" fmla="*/ 2147483647 w 316"/>
              <a:gd name="T89" fmla="*/ 2147483647 h 419"/>
              <a:gd name="T90" fmla="*/ 2147483647 w 316"/>
              <a:gd name="T91" fmla="*/ 2147483647 h 41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16" h="419">
                <a:moveTo>
                  <a:pt x="167" y="335"/>
                </a:moveTo>
                <a:lnTo>
                  <a:pt x="200" y="3"/>
                </a:lnTo>
                <a:lnTo>
                  <a:pt x="252" y="0"/>
                </a:lnTo>
                <a:lnTo>
                  <a:pt x="243" y="62"/>
                </a:lnTo>
                <a:lnTo>
                  <a:pt x="265" y="81"/>
                </a:lnTo>
                <a:lnTo>
                  <a:pt x="286" y="105"/>
                </a:lnTo>
                <a:lnTo>
                  <a:pt x="305" y="134"/>
                </a:lnTo>
                <a:lnTo>
                  <a:pt x="316" y="167"/>
                </a:lnTo>
                <a:lnTo>
                  <a:pt x="316" y="205"/>
                </a:lnTo>
                <a:lnTo>
                  <a:pt x="304" y="245"/>
                </a:lnTo>
                <a:lnTo>
                  <a:pt x="274" y="289"/>
                </a:lnTo>
                <a:lnTo>
                  <a:pt x="223" y="334"/>
                </a:lnTo>
                <a:lnTo>
                  <a:pt x="214" y="326"/>
                </a:lnTo>
                <a:lnTo>
                  <a:pt x="229" y="307"/>
                </a:lnTo>
                <a:lnTo>
                  <a:pt x="246" y="283"/>
                </a:lnTo>
                <a:lnTo>
                  <a:pt x="262" y="256"/>
                </a:lnTo>
                <a:lnTo>
                  <a:pt x="275" y="225"/>
                </a:lnTo>
                <a:lnTo>
                  <a:pt x="281" y="192"/>
                </a:lnTo>
                <a:lnTo>
                  <a:pt x="277" y="159"/>
                </a:lnTo>
                <a:lnTo>
                  <a:pt x="261" y="128"/>
                </a:lnTo>
                <a:lnTo>
                  <a:pt x="230" y="98"/>
                </a:lnTo>
                <a:lnTo>
                  <a:pt x="184" y="345"/>
                </a:lnTo>
                <a:lnTo>
                  <a:pt x="183" y="349"/>
                </a:lnTo>
                <a:lnTo>
                  <a:pt x="178" y="358"/>
                </a:lnTo>
                <a:lnTo>
                  <a:pt x="170" y="372"/>
                </a:lnTo>
                <a:lnTo>
                  <a:pt x="159" y="387"/>
                </a:lnTo>
                <a:lnTo>
                  <a:pt x="142" y="401"/>
                </a:lnTo>
                <a:lnTo>
                  <a:pt x="124" y="412"/>
                </a:lnTo>
                <a:lnTo>
                  <a:pt x="100" y="419"/>
                </a:lnTo>
                <a:lnTo>
                  <a:pt x="72" y="419"/>
                </a:lnTo>
                <a:lnTo>
                  <a:pt x="44" y="412"/>
                </a:lnTo>
                <a:lnTo>
                  <a:pt x="25" y="398"/>
                </a:lnTo>
                <a:lnTo>
                  <a:pt x="11" y="382"/>
                </a:lnTo>
                <a:lnTo>
                  <a:pt x="3" y="364"/>
                </a:lnTo>
                <a:lnTo>
                  <a:pt x="0" y="345"/>
                </a:lnTo>
                <a:lnTo>
                  <a:pt x="1" y="327"/>
                </a:lnTo>
                <a:lnTo>
                  <a:pt x="6" y="312"/>
                </a:lnTo>
                <a:lnTo>
                  <a:pt x="16" y="301"/>
                </a:lnTo>
                <a:lnTo>
                  <a:pt x="29" y="291"/>
                </a:lnTo>
                <a:lnTo>
                  <a:pt x="47" y="283"/>
                </a:lnTo>
                <a:lnTo>
                  <a:pt x="68" y="278"/>
                </a:lnTo>
                <a:lnTo>
                  <a:pt x="91" y="275"/>
                </a:lnTo>
                <a:lnTo>
                  <a:pt x="112" y="279"/>
                </a:lnTo>
                <a:lnTo>
                  <a:pt x="134" y="289"/>
                </a:lnTo>
                <a:lnTo>
                  <a:pt x="153" y="307"/>
                </a:lnTo>
                <a:lnTo>
                  <a:pt x="167" y="335"/>
                </a:lnTo>
                <a:close/>
              </a:path>
            </a:pathLst>
          </a:custGeom>
          <a:solidFill>
            <a:srgbClr val="FF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grpSp>
        <p:nvGrpSpPr>
          <p:cNvPr id="11276" name="Group 12"/>
          <p:cNvGrpSpPr/>
          <p:nvPr/>
        </p:nvGrpSpPr>
        <p:grpSpPr bwMode="auto">
          <a:xfrm>
            <a:off x="2768600" y="3510915"/>
            <a:ext cx="260350" cy="347663"/>
            <a:chOff x="2832" y="663"/>
            <a:chExt cx="310" cy="415"/>
          </a:xfrm>
        </p:grpSpPr>
        <p:sp>
          <p:nvSpPr>
            <p:cNvPr id="10403" name="Freeform 13"/>
            <p:cNvSpPr/>
            <p:nvPr/>
          </p:nvSpPr>
          <p:spPr bwMode="auto">
            <a:xfrm>
              <a:off x="2839" y="663"/>
              <a:ext cx="209" cy="111"/>
            </a:xfrm>
            <a:custGeom>
              <a:avLst/>
              <a:gdLst>
                <a:gd name="T0" fmla="*/ 0 w 126"/>
                <a:gd name="T1" fmla="*/ 0 h 68"/>
                <a:gd name="T2" fmla="*/ 1893 w 126"/>
                <a:gd name="T3" fmla="*/ 1461 h 68"/>
                <a:gd name="T4" fmla="*/ 4769 w 126"/>
                <a:gd name="T5" fmla="*/ 3224 h 68"/>
                <a:gd name="T6" fmla="*/ 8350 w 126"/>
                <a:gd name="T7" fmla="*/ 5090 h 68"/>
                <a:gd name="T8" fmla="*/ 11988 w 126"/>
                <a:gd name="T9" fmla="*/ 5681 h 68"/>
                <a:gd name="T10" fmla="*/ 14618 w 126"/>
                <a:gd name="T11" fmla="*/ 5681 h 68"/>
                <a:gd name="T12" fmla="*/ 17201 w 126"/>
                <a:gd name="T13" fmla="*/ 5681 h 68"/>
                <a:gd name="T14" fmla="*/ 19885 w 126"/>
                <a:gd name="T15" fmla="*/ 5681 h 68"/>
                <a:gd name="T16" fmla="*/ 22247 w 126"/>
                <a:gd name="T17" fmla="*/ 6156 h 68"/>
                <a:gd name="T18" fmla="*/ 24949 w 126"/>
                <a:gd name="T19" fmla="*/ 6156 h 68"/>
                <a:gd name="T20" fmla="*/ 26973 w 126"/>
                <a:gd name="T21" fmla="*/ 6355 h 68"/>
                <a:gd name="T22" fmla="*/ 28532 w 126"/>
                <a:gd name="T23" fmla="*/ 6795 h 68"/>
                <a:gd name="T24" fmla="*/ 30887 w 126"/>
                <a:gd name="T25" fmla="*/ 7264 h 68"/>
                <a:gd name="T26" fmla="*/ 33476 w 126"/>
                <a:gd name="T27" fmla="*/ 7904 h 68"/>
                <a:gd name="T28" fmla="*/ 36101 w 126"/>
                <a:gd name="T29" fmla="*/ 8591 h 68"/>
                <a:gd name="T30" fmla="*/ 38106 w 126"/>
                <a:gd name="T31" fmla="*/ 9273 h 68"/>
                <a:gd name="T32" fmla="*/ 40863 w 126"/>
                <a:gd name="T33" fmla="*/ 10374 h 68"/>
                <a:gd name="T34" fmla="*/ 42867 w 126"/>
                <a:gd name="T35" fmla="*/ 11461 h 68"/>
                <a:gd name="T36" fmla="*/ 45255 w 126"/>
                <a:gd name="T37" fmla="*/ 12505 h 68"/>
                <a:gd name="T38" fmla="*/ 46889 w 126"/>
                <a:gd name="T39" fmla="*/ 14024 h 68"/>
                <a:gd name="T40" fmla="*/ 48878 w 126"/>
                <a:gd name="T41" fmla="*/ 15325 h 68"/>
                <a:gd name="T42" fmla="*/ 50782 w 126"/>
                <a:gd name="T43" fmla="*/ 17594 h 68"/>
                <a:gd name="T44" fmla="*/ 52482 w 126"/>
                <a:gd name="T45" fmla="*/ 19774 h 68"/>
                <a:gd name="T46" fmla="*/ 53922 w 126"/>
                <a:gd name="T47" fmla="*/ 22140 h 68"/>
                <a:gd name="T48" fmla="*/ 54712 w 126"/>
                <a:gd name="T49" fmla="*/ 24317 h 68"/>
                <a:gd name="T50" fmla="*/ 52827 w 126"/>
                <a:gd name="T51" fmla="*/ 23935 h 68"/>
                <a:gd name="T52" fmla="*/ 51233 w 126"/>
                <a:gd name="T53" fmla="*/ 22556 h 68"/>
                <a:gd name="T54" fmla="*/ 50092 w 126"/>
                <a:gd name="T55" fmla="*/ 20413 h 68"/>
                <a:gd name="T56" fmla="*/ 48878 w 126"/>
                <a:gd name="T57" fmla="*/ 19113 h 68"/>
                <a:gd name="T58" fmla="*/ 47327 w 126"/>
                <a:gd name="T59" fmla="*/ 17594 h 68"/>
                <a:gd name="T60" fmla="*/ 44111 w 126"/>
                <a:gd name="T61" fmla="*/ 15325 h 68"/>
                <a:gd name="T62" fmla="*/ 40863 w 126"/>
                <a:gd name="T63" fmla="*/ 14024 h 68"/>
                <a:gd name="T64" fmla="*/ 37345 w 126"/>
                <a:gd name="T65" fmla="*/ 12505 h 68"/>
                <a:gd name="T66" fmla="*/ 33476 w 126"/>
                <a:gd name="T67" fmla="*/ 11857 h 68"/>
                <a:gd name="T68" fmla="*/ 30887 w 126"/>
                <a:gd name="T69" fmla="*/ 11461 h 68"/>
                <a:gd name="T70" fmla="*/ 28268 w 126"/>
                <a:gd name="T71" fmla="*/ 11461 h 68"/>
                <a:gd name="T72" fmla="*/ 25110 w 126"/>
                <a:gd name="T73" fmla="*/ 11092 h 68"/>
                <a:gd name="T74" fmla="*/ 22973 w 126"/>
                <a:gd name="T75" fmla="*/ 11461 h 68"/>
                <a:gd name="T76" fmla="*/ 20354 w 126"/>
                <a:gd name="T77" fmla="*/ 11461 h 68"/>
                <a:gd name="T78" fmla="*/ 17201 w 126"/>
                <a:gd name="T79" fmla="*/ 11857 h 68"/>
                <a:gd name="T80" fmla="*/ 14618 w 126"/>
                <a:gd name="T81" fmla="*/ 11857 h 68"/>
                <a:gd name="T82" fmla="*/ 11988 w 126"/>
                <a:gd name="T83" fmla="*/ 12262 h 68"/>
                <a:gd name="T84" fmla="*/ 0 w 126"/>
                <a:gd name="T85" fmla="*/ 0 h 6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26" h="68">
                  <a:moveTo>
                    <a:pt x="0" y="0"/>
                  </a:moveTo>
                  <a:lnTo>
                    <a:pt x="4" y="4"/>
                  </a:lnTo>
                  <a:lnTo>
                    <a:pt x="11" y="9"/>
                  </a:lnTo>
                  <a:lnTo>
                    <a:pt x="19" y="14"/>
                  </a:lnTo>
                  <a:lnTo>
                    <a:pt x="28" y="16"/>
                  </a:lnTo>
                  <a:lnTo>
                    <a:pt x="34" y="16"/>
                  </a:lnTo>
                  <a:lnTo>
                    <a:pt x="40" y="16"/>
                  </a:lnTo>
                  <a:lnTo>
                    <a:pt x="46" y="16"/>
                  </a:lnTo>
                  <a:lnTo>
                    <a:pt x="51" y="17"/>
                  </a:lnTo>
                  <a:lnTo>
                    <a:pt x="57" y="17"/>
                  </a:lnTo>
                  <a:lnTo>
                    <a:pt x="62" y="18"/>
                  </a:lnTo>
                  <a:lnTo>
                    <a:pt x="66" y="19"/>
                  </a:lnTo>
                  <a:lnTo>
                    <a:pt x="71" y="20"/>
                  </a:lnTo>
                  <a:lnTo>
                    <a:pt x="77" y="22"/>
                  </a:lnTo>
                  <a:lnTo>
                    <a:pt x="83" y="24"/>
                  </a:lnTo>
                  <a:lnTo>
                    <a:pt x="88" y="26"/>
                  </a:lnTo>
                  <a:lnTo>
                    <a:pt x="94" y="29"/>
                  </a:lnTo>
                  <a:lnTo>
                    <a:pt x="99" y="32"/>
                  </a:lnTo>
                  <a:lnTo>
                    <a:pt x="104" y="35"/>
                  </a:lnTo>
                  <a:lnTo>
                    <a:pt x="108" y="39"/>
                  </a:lnTo>
                  <a:lnTo>
                    <a:pt x="113" y="43"/>
                  </a:lnTo>
                  <a:lnTo>
                    <a:pt x="117" y="49"/>
                  </a:lnTo>
                  <a:lnTo>
                    <a:pt x="121" y="55"/>
                  </a:lnTo>
                  <a:lnTo>
                    <a:pt x="124" y="62"/>
                  </a:lnTo>
                  <a:lnTo>
                    <a:pt x="126" y="68"/>
                  </a:lnTo>
                  <a:lnTo>
                    <a:pt x="122" y="67"/>
                  </a:lnTo>
                  <a:lnTo>
                    <a:pt x="118" y="63"/>
                  </a:lnTo>
                  <a:lnTo>
                    <a:pt x="116" y="57"/>
                  </a:lnTo>
                  <a:lnTo>
                    <a:pt x="113" y="53"/>
                  </a:lnTo>
                  <a:lnTo>
                    <a:pt x="109" y="49"/>
                  </a:lnTo>
                  <a:lnTo>
                    <a:pt x="102" y="43"/>
                  </a:lnTo>
                  <a:lnTo>
                    <a:pt x="94" y="39"/>
                  </a:lnTo>
                  <a:lnTo>
                    <a:pt x="86" y="35"/>
                  </a:lnTo>
                  <a:lnTo>
                    <a:pt x="77" y="33"/>
                  </a:lnTo>
                  <a:lnTo>
                    <a:pt x="71" y="32"/>
                  </a:lnTo>
                  <a:lnTo>
                    <a:pt x="65" y="32"/>
                  </a:lnTo>
                  <a:lnTo>
                    <a:pt x="58" y="31"/>
                  </a:lnTo>
                  <a:lnTo>
                    <a:pt x="53" y="32"/>
                  </a:lnTo>
                  <a:lnTo>
                    <a:pt x="47" y="32"/>
                  </a:lnTo>
                  <a:lnTo>
                    <a:pt x="40" y="33"/>
                  </a:lnTo>
                  <a:lnTo>
                    <a:pt x="34" y="33"/>
                  </a:lnTo>
                  <a:lnTo>
                    <a:pt x="28" y="34"/>
                  </a:lnTo>
                  <a:lnTo>
                    <a:pt x="0" y="0"/>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404" name="Freeform 14"/>
            <p:cNvSpPr/>
            <p:nvPr/>
          </p:nvSpPr>
          <p:spPr bwMode="auto">
            <a:xfrm>
              <a:off x="2888" y="719"/>
              <a:ext cx="202" cy="111"/>
            </a:xfrm>
            <a:custGeom>
              <a:avLst/>
              <a:gdLst>
                <a:gd name="T0" fmla="*/ 0 w 125"/>
                <a:gd name="T1" fmla="*/ 0 h 67"/>
                <a:gd name="T2" fmla="*/ 1214 w 125"/>
                <a:gd name="T3" fmla="*/ 2051 h 67"/>
                <a:gd name="T4" fmla="*/ 3171 w 125"/>
                <a:gd name="T5" fmla="*/ 3398 h 67"/>
                <a:gd name="T6" fmla="*/ 5727 w 125"/>
                <a:gd name="T7" fmla="*/ 5630 h 67"/>
                <a:gd name="T8" fmla="*/ 8654 w 125"/>
                <a:gd name="T9" fmla="*/ 5893 h 67"/>
                <a:gd name="T10" fmla="*/ 10470 w 125"/>
                <a:gd name="T11" fmla="*/ 5893 h 67"/>
                <a:gd name="T12" fmla="*/ 12057 w 125"/>
                <a:gd name="T13" fmla="*/ 6420 h 67"/>
                <a:gd name="T14" fmla="*/ 13985 w 125"/>
                <a:gd name="T15" fmla="*/ 6420 h 67"/>
                <a:gd name="T16" fmla="*/ 15940 w 125"/>
                <a:gd name="T17" fmla="*/ 7029 h 67"/>
                <a:gd name="T18" fmla="*/ 17580 w 125"/>
                <a:gd name="T19" fmla="*/ 7029 h 67"/>
                <a:gd name="T20" fmla="*/ 19074 w 125"/>
                <a:gd name="T21" fmla="*/ 7836 h 67"/>
                <a:gd name="T22" fmla="*/ 20662 w 125"/>
                <a:gd name="T23" fmla="*/ 7871 h 67"/>
                <a:gd name="T24" fmla="*/ 22226 w 125"/>
                <a:gd name="T25" fmla="*/ 8567 h 67"/>
                <a:gd name="T26" fmla="*/ 23792 w 125"/>
                <a:gd name="T27" fmla="*/ 9008 h 67"/>
                <a:gd name="T28" fmla="*/ 25759 w 125"/>
                <a:gd name="T29" fmla="*/ 9763 h 67"/>
                <a:gd name="T30" fmla="*/ 27697 w 125"/>
                <a:gd name="T31" fmla="*/ 11059 h 67"/>
                <a:gd name="T32" fmla="*/ 29382 w 125"/>
                <a:gd name="T33" fmla="*/ 11841 h 67"/>
                <a:gd name="T34" fmla="*/ 30824 w 125"/>
                <a:gd name="T35" fmla="*/ 13040 h 67"/>
                <a:gd name="T36" fmla="*/ 32558 w 125"/>
                <a:gd name="T37" fmla="*/ 14924 h 67"/>
                <a:gd name="T38" fmla="*/ 33534 w 125"/>
                <a:gd name="T39" fmla="*/ 16175 h 67"/>
                <a:gd name="T40" fmla="*/ 35119 w 125"/>
                <a:gd name="T41" fmla="*/ 18322 h 67"/>
                <a:gd name="T42" fmla="*/ 36691 w 125"/>
                <a:gd name="T43" fmla="*/ 20904 h 67"/>
                <a:gd name="T44" fmla="*/ 37666 w 125"/>
                <a:gd name="T45" fmla="*/ 22919 h 67"/>
                <a:gd name="T46" fmla="*/ 39057 w 125"/>
                <a:gd name="T47" fmla="*/ 26037 h 67"/>
                <a:gd name="T48" fmla="*/ 39631 w 125"/>
                <a:gd name="T49" fmla="*/ 28679 h 67"/>
                <a:gd name="T50" fmla="*/ 38107 w 125"/>
                <a:gd name="T51" fmla="*/ 28182 h 67"/>
                <a:gd name="T52" fmla="*/ 37065 w 125"/>
                <a:gd name="T53" fmla="*/ 26610 h 67"/>
                <a:gd name="T54" fmla="*/ 36082 w 125"/>
                <a:gd name="T55" fmla="*/ 24215 h 67"/>
                <a:gd name="T56" fmla="*/ 35119 w 125"/>
                <a:gd name="T57" fmla="*/ 22067 h 67"/>
                <a:gd name="T58" fmla="*/ 34372 w 125"/>
                <a:gd name="T59" fmla="*/ 20904 h 67"/>
                <a:gd name="T60" fmla="*/ 31952 w 125"/>
                <a:gd name="T61" fmla="*/ 18322 h 67"/>
                <a:gd name="T62" fmla="*/ 29382 w 125"/>
                <a:gd name="T63" fmla="*/ 16175 h 67"/>
                <a:gd name="T64" fmla="*/ 26360 w 125"/>
                <a:gd name="T65" fmla="*/ 14924 h 67"/>
                <a:gd name="T66" fmla="*/ 23581 w 125"/>
                <a:gd name="T67" fmla="*/ 14193 h 67"/>
                <a:gd name="T68" fmla="*/ 21622 w 125"/>
                <a:gd name="T69" fmla="*/ 13040 h 67"/>
                <a:gd name="T70" fmla="*/ 20038 w 125"/>
                <a:gd name="T71" fmla="*/ 13040 h 67"/>
                <a:gd name="T72" fmla="*/ 18093 w 125"/>
                <a:gd name="T73" fmla="*/ 12982 h 67"/>
                <a:gd name="T74" fmla="*/ 16155 w 125"/>
                <a:gd name="T75" fmla="*/ 13040 h 67"/>
                <a:gd name="T76" fmla="*/ 13985 w 125"/>
                <a:gd name="T77" fmla="*/ 13040 h 67"/>
                <a:gd name="T78" fmla="*/ 12057 w 125"/>
                <a:gd name="T79" fmla="*/ 14193 h 67"/>
                <a:gd name="T80" fmla="*/ 10237 w 125"/>
                <a:gd name="T81" fmla="*/ 14193 h 67"/>
                <a:gd name="T82" fmla="*/ 8280 w 125"/>
                <a:gd name="T83" fmla="*/ 14452 h 67"/>
                <a:gd name="T84" fmla="*/ 0 w 125"/>
                <a:gd name="T85" fmla="*/ 0 h 6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25" h="67">
                  <a:moveTo>
                    <a:pt x="0" y="0"/>
                  </a:moveTo>
                  <a:lnTo>
                    <a:pt x="4" y="5"/>
                  </a:lnTo>
                  <a:lnTo>
                    <a:pt x="10" y="8"/>
                  </a:lnTo>
                  <a:lnTo>
                    <a:pt x="18" y="13"/>
                  </a:lnTo>
                  <a:lnTo>
                    <a:pt x="27" y="14"/>
                  </a:lnTo>
                  <a:lnTo>
                    <a:pt x="33" y="14"/>
                  </a:lnTo>
                  <a:lnTo>
                    <a:pt x="38" y="15"/>
                  </a:lnTo>
                  <a:lnTo>
                    <a:pt x="44" y="15"/>
                  </a:lnTo>
                  <a:lnTo>
                    <a:pt x="50" y="16"/>
                  </a:lnTo>
                  <a:lnTo>
                    <a:pt x="56" y="16"/>
                  </a:lnTo>
                  <a:lnTo>
                    <a:pt x="60" y="18"/>
                  </a:lnTo>
                  <a:lnTo>
                    <a:pt x="65" y="19"/>
                  </a:lnTo>
                  <a:lnTo>
                    <a:pt x="70" y="20"/>
                  </a:lnTo>
                  <a:lnTo>
                    <a:pt x="75" y="21"/>
                  </a:lnTo>
                  <a:lnTo>
                    <a:pt x="81" y="23"/>
                  </a:lnTo>
                  <a:lnTo>
                    <a:pt x="87" y="26"/>
                  </a:lnTo>
                  <a:lnTo>
                    <a:pt x="93" y="28"/>
                  </a:lnTo>
                  <a:lnTo>
                    <a:pt x="97" y="31"/>
                  </a:lnTo>
                  <a:lnTo>
                    <a:pt x="103" y="35"/>
                  </a:lnTo>
                  <a:lnTo>
                    <a:pt x="106" y="38"/>
                  </a:lnTo>
                  <a:lnTo>
                    <a:pt x="111" y="43"/>
                  </a:lnTo>
                  <a:lnTo>
                    <a:pt x="116" y="49"/>
                  </a:lnTo>
                  <a:lnTo>
                    <a:pt x="119" y="54"/>
                  </a:lnTo>
                  <a:lnTo>
                    <a:pt x="123" y="61"/>
                  </a:lnTo>
                  <a:lnTo>
                    <a:pt x="125" y="67"/>
                  </a:lnTo>
                  <a:lnTo>
                    <a:pt x="120" y="66"/>
                  </a:lnTo>
                  <a:lnTo>
                    <a:pt x="117" y="62"/>
                  </a:lnTo>
                  <a:lnTo>
                    <a:pt x="114" y="57"/>
                  </a:lnTo>
                  <a:lnTo>
                    <a:pt x="111" y="52"/>
                  </a:lnTo>
                  <a:lnTo>
                    <a:pt x="108" y="49"/>
                  </a:lnTo>
                  <a:lnTo>
                    <a:pt x="101" y="43"/>
                  </a:lnTo>
                  <a:lnTo>
                    <a:pt x="93" y="38"/>
                  </a:lnTo>
                  <a:lnTo>
                    <a:pt x="83" y="35"/>
                  </a:lnTo>
                  <a:lnTo>
                    <a:pt x="74" y="33"/>
                  </a:lnTo>
                  <a:lnTo>
                    <a:pt x="68" y="31"/>
                  </a:lnTo>
                  <a:lnTo>
                    <a:pt x="63" y="31"/>
                  </a:lnTo>
                  <a:lnTo>
                    <a:pt x="57" y="30"/>
                  </a:lnTo>
                  <a:lnTo>
                    <a:pt x="51" y="31"/>
                  </a:lnTo>
                  <a:lnTo>
                    <a:pt x="44" y="31"/>
                  </a:lnTo>
                  <a:lnTo>
                    <a:pt x="38" y="33"/>
                  </a:lnTo>
                  <a:lnTo>
                    <a:pt x="32" y="33"/>
                  </a:lnTo>
                  <a:lnTo>
                    <a:pt x="26" y="34"/>
                  </a:lnTo>
                  <a:lnTo>
                    <a:pt x="0" y="0"/>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405" name="Freeform 15"/>
            <p:cNvSpPr/>
            <p:nvPr/>
          </p:nvSpPr>
          <p:spPr bwMode="auto">
            <a:xfrm>
              <a:off x="2927" y="774"/>
              <a:ext cx="215" cy="138"/>
            </a:xfrm>
            <a:custGeom>
              <a:avLst/>
              <a:gdLst>
                <a:gd name="T0" fmla="*/ 0 w 131"/>
                <a:gd name="T1" fmla="*/ 0 h 85"/>
                <a:gd name="T2" fmla="*/ 1096 w 131"/>
                <a:gd name="T3" fmla="*/ 1002 h 85"/>
                <a:gd name="T4" fmla="*/ 2559 w 131"/>
                <a:gd name="T5" fmla="*/ 1627 h 85"/>
                <a:gd name="T6" fmla="*/ 4200 w 131"/>
                <a:gd name="T7" fmla="*/ 2641 h 85"/>
                <a:gd name="T8" fmla="*/ 6158 w 131"/>
                <a:gd name="T9" fmla="*/ 3280 h 85"/>
                <a:gd name="T10" fmla="*/ 7707 w 131"/>
                <a:gd name="T11" fmla="*/ 3911 h 85"/>
                <a:gd name="T12" fmla="*/ 9514 w 131"/>
                <a:gd name="T13" fmla="*/ 4288 h 85"/>
                <a:gd name="T14" fmla="*/ 11313 w 131"/>
                <a:gd name="T15" fmla="*/ 4939 h 85"/>
                <a:gd name="T16" fmla="*/ 13056 w 131"/>
                <a:gd name="T17" fmla="*/ 5325 h 85"/>
                <a:gd name="T18" fmla="*/ 15265 w 131"/>
                <a:gd name="T19" fmla="*/ 5325 h 85"/>
                <a:gd name="T20" fmla="*/ 17471 w 131"/>
                <a:gd name="T21" fmla="*/ 5325 h 85"/>
                <a:gd name="T22" fmla="*/ 20353 w 131"/>
                <a:gd name="T23" fmla="*/ 5731 h 85"/>
                <a:gd name="T24" fmla="*/ 22519 w 131"/>
                <a:gd name="T25" fmla="*/ 5731 h 85"/>
                <a:gd name="T26" fmla="*/ 24380 w 131"/>
                <a:gd name="T27" fmla="*/ 5952 h 85"/>
                <a:gd name="T28" fmla="*/ 26763 w 131"/>
                <a:gd name="T29" fmla="*/ 6350 h 85"/>
                <a:gd name="T30" fmla="*/ 29010 w 131"/>
                <a:gd name="T31" fmla="*/ 6350 h 85"/>
                <a:gd name="T32" fmla="*/ 31423 w 131"/>
                <a:gd name="T33" fmla="*/ 6577 h 85"/>
                <a:gd name="T34" fmla="*/ 35168 w 131"/>
                <a:gd name="T35" fmla="*/ 8019 h 85"/>
                <a:gd name="T36" fmla="*/ 38106 w 131"/>
                <a:gd name="T37" fmla="*/ 9046 h 85"/>
                <a:gd name="T38" fmla="*/ 41118 w 131"/>
                <a:gd name="T39" fmla="*/ 11212 h 85"/>
                <a:gd name="T40" fmla="*/ 43924 w 131"/>
                <a:gd name="T41" fmla="*/ 13862 h 85"/>
                <a:gd name="T42" fmla="*/ 46481 w 131"/>
                <a:gd name="T43" fmla="*/ 17180 h 85"/>
                <a:gd name="T44" fmla="*/ 48213 w 131"/>
                <a:gd name="T45" fmla="*/ 20844 h 85"/>
                <a:gd name="T46" fmla="*/ 49585 w 131"/>
                <a:gd name="T47" fmla="*/ 24137 h 85"/>
                <a:gd name="T48" fmla="*/ 50013 w 131"/>
                <a:gd name="T49" fmla="*/ 27892 h 85"/>
                <a:gd name="T50" fmla="*/ 49322 w 131"/>
                <a:gd name="T51" fmla="*/ 28548 h 85"/>
                <a:gd name="T52" fmla="*/ 48213 w 131"/>
                <a:gd name="T53" fmla="*/ 25853 h 85"/>
                <a:gd name="T54" fmla="*/ 47060 w 131"/>
                <a:gd name="T55" fmla="*/ 22121 h 85"/>
                <a:gd name="T56" fmla="*/ 45129 w 131"/>
                <a:gd name="T57" fmla="*/ 19210 h 85"/>
                <a:gd name="T58" fmla="*/ 43525 w 131"/>
                <a:gd name="T59" fmla="*/ 16555 h 85"/>
                <a:gd name="T60" fmla="*/ 41118 w 131"/>
                <a:gd name="T61" fmla="*/ 14035 h 85"/>
                <a:gd name="T62" fmla="*/ 38920 w 131"/>
                <a:gd name="T63" fmla="*/ 12839 h 85"/>
                <a:gd name="T64" fmla="*/ 36269 w 131"/>
                <a:gd name="T65" fmla="*/ 11212 h 85"/>
                <a:gd name="T66" fmla="*/ 33404 w 131"/>
                <a:gd name="T67" fmla="*/ 10309 h 85"/>
                <a:gd name="T68" fmla="*/ 31423 w 131"/>
                <a:gd name="T69" fmla="*/ 10197 h 85"/>
                <a:gd name="T70" fmla="*/ 28674 w 131"/>
                <a:gd name="T71" fmla="*/ 10197 h 85"/>
                <a:gd name="T72" fmla="*/ 25628 w 131"/>
                <a:gd name="T73" fmla="*/ 10197 h 85"/>
                <a:gd name="T74" fmla="*/ 22519 w 131"/>
                <a:gd name="T75" fmla="*/ 10309 h 85"/>
                <a:gd name="T76" fmla="*/ 19146 w 131"/>
                <a:gd name="T77" fmla="*/ 10309 h 85"/>
                <a:gd name="T78" fmla="*/ 15615 w 131"/>
                <a:gd name="T79" fmla="*/ 10678 h 85"/>
                <a:gd name="T80" fmla="*/ 12649 w 131"/>
                <a:gd name="T81" fmla="*/ 10678 h 85"/>
                <a:gd name="T82" fmla="*/ 10107 w 131"/>
                <a:gd name="T83" fmla="*/ 11212 h 85"/>
                <a:gd name="T84" fmla="*/ 0 w 131"/>
                <a:gd name="T85" fmla="*/ 0 h 8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31" h="85">
                  <a:moveTo>
                    <a:pt x="0" y="0"/>
                  </a:moveTo>
                  <a:lnTo>
                    <a:pt x="3" y="3"/>
                  </a:lnTo>
                  <a:lnTo>
                    <a:pt x="7" y="5"/>
                  </a:lnTo>
                  <a:lnTo>
                    <a:pt x="11" y="8"/>
                  </a:lnTo>
                  <a:lnTo>
                    <a:pt x="16" y="10"/>
                  </a:lnTo>
                  <a:lnTo>
                    <a:pt x="20" y="12"/>
                  </a:lnTo>
                  <a:lnTo>
                    <a:pt x="25" y="13"/>
                  </a:lnTo>
                  <a:lnTo>
                    <a:pt x="30" y="15"/>
                  </a:lnTo>
                  <a:lnTo>
                    <a:pt x="34" y="16"/>
                  </a:lnTo>
                  <a:lnTo>
                    <a:pt x="40" y="16"/>
                  </a:lnTo>
                  <a:lnTo>
                    <a:pt x="46" y="16"/>
                  </a:lnTo>
                  <a:lnTo>
                    <a:pt x="53" y="17"/>
                  </a:lnTo>
                  <a:lnTo>
                    <a:pt x="59" y="17"/>
                  </a:lnTo>
                  <a:lnTo>
                    <a:pt x="64" y="18"/>
                  </a:lnTo>
                  <a:lnTo>
                    <a:pt x="70" y="19"/>
                  </a:lnTo>
                  <a:lnTo>
                    <a:pt x="76" y="19"/>
                  </a:lnTo>
                  <a:lnTo>
                    <a:pt x="82" y="20"/>
                  </a:lnTo>
                  <a:lnTo>
                    <a:pt x="92" y="24"/>
                  </a:lnTo>
                  <a:lnTo>
                    <a:pt x="100" y="27"/>
                  </a:lnTo>
                  <a:lnTo>
                    <a:pt x="108" y="33"/>
                  </a:lnTo>
                  <a:lnTo>
                    <a:pt x="115" y="41"/>
                  </a:lnTo>
                  <a:lnTo>
                    <a:pt x="122" y="51"/>
                  </a:lnTo>
                  <a:lnTo>
                    <a:pt x="126" y="62"/>
                  </a:lnTo>
                  <a:lnTo>
                    <a:pt x="130" y="72"/>
                  </a:lnTo>
                  <a:lnTo>
                    <a:pt x="131" y="83"/>
                  </a:lnTo>
                  <a:lnTo>
                    <a:pt x="129" y="85"/>
                  </a:lnTo>
                  <a:lnTo>
                    <a:pt x="126" y="77"/>
                  </a:lnTo>
                  <a:lnTo>
                    <a:pt x="123" y="66"/>
                  </a:lnTo>
                  <a:lnTo>
                    <a:pt x="118" y="57"/>
                  </a:lnTo>
                  <a:lnTo>
                    <a:pt x="114" y="49"/>
                  </a:lnTo>
                  <a:lnTo>
                    <a:pt x="108" y="42"/>
                  </a:lnTo>
                  <a:lnTo>
                    <a:pt x="102" y="38"/>
                  </a:lnTo>
                  <a:lnTo>
                    <a:pt x="95" y="33"/>
                  </a:lnTo>
                  <a:lnTo>
                    <a:pt x="87" y="31"/>
                  </a:lnTo>
                  <a:lnTo>
                    <a:pt x="82" y="30"/>
                  </a:lnTo>
                  <a:lnTo>
                    <a:pt x="75" y="30"/>
                  </a:lnTo>
                  <a:lnTo>
                    <a:pt x="67" y="30"/>
                  </a:lnTo>
                  <a:lnTo>
                    <a:pt x="59" y="31"/>
                  </a:lnTo>
                  <a:lnTo>
                    <a:pt x="50" y="31"/>
                  </a:lnTo>
                  <a:lnTo>
                    <a:pt x="41" y="32"/>
                  </a:lnTo>
                  <a:lnTo>
                    <a:pt x="33" y="32"/>
                  </a:lnTo>
                  <a:lnTo>
                    <a:pt x="26" y="33"/>
                  </a:lnTo>
                  <a:lnTo>
                    <a:pt x="0" y="0"/>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406" name="Freeform 16"/>
            <p:cNvSpPr/>
            <p:nvPr/>
          </p:nvSpPr>
          <p:spPr bwMode="auto">
            <a:xfrm>
              <a:off x="2832" y="663"/>
              <a:ext cx="261" cy="415"/>
            </a:xfrm>
            <a:custGeom>
              <a:avLst/>
              <a:gdLst>
                <a:gd name="T0" fmla="*/ 30276 w 160"/>
                <a:gd name="T1" fmla="*/ 36615 h 254"/>
                <a:gd name="T2" fmla="*/ 54544 w 160"/>
                <a:gd name="T3" fmla="*/ 67379 h 254"/>
                <a:gd name="T4" fmla="*/ 56229 w 160"/>
                <a:gd name="T5" fmla="*/ 69780 h 254"/>
                <a:gd name="T6" fmla="*/ 56867 w 160"/>
                <a:gd name="T7" fmla="*/ 72664 h 254"/>
                <a:gd name="T8" fmla="*/ 56867 w 160"/>
                <a:gd name="T9" fmla="*/ 75517 h 254"/>
                <a:gd name="T10" fmla="*/ 56242 w 160"/>
                <a:gd name="T11" fmla="*/ 78910 h 254"/>
                <a:gd name="T12" fmla="*/ 55813 w 160"/>
                <a:gd name="T13" fmla="*/ 82180 h 254"/>
                <a:gd name="T14" fmla="*/ 54034 w 160"/>
                <a:gd name="T15" fmla="*/ 84938 h 254"/>
                <a:gd name="T16" fmla="*/ 52241 w 160"/>
                <a:gd name="T17" fmla="*/ 87465 h 254"/>
                <a:gd name="T18" fmla="*/ 50048 w 160"/>
                <a:gd name="T19" fmla="*/ 89434 h 254"/>
                <a:gd name="T20" fmla="*/ 48595 w 160"/>
                <a:gd name="T21" fmla="*/ 90851 h 254"/>
                <a:gd name="T22" fmla="*/ 46884 w 160"/>
                <a:gd name="T23" fmla="*/ 91256 h 254"/>
                <a:gd name="T24" fmla="*/ 45487 w 160"/>
                <a:gd name="T25" fmla="*/ 91898 h 254"/>
                <a:gd name="T26" fmla="*/ 43768 w 160"/>
                <a:gd name="T27" fmla="*/ 91898 h 254"/>
                <a:gd name="T28" fmla="*/ 42117 w 160"/>
                <a:gd name="T29" fmla="*/ 91503 h 254"/>
                <a:gd name="T30" fmla="*/ 40956 w 160"/>
                <a:gd name="T31" fmla="*/ 91256 h 254"/>
                <a:gd name="T32" fmla="*/ 39887 w 160"/>
                <a:gd name="T33" fmla="*/ 90455 h 254"/>
                <a:gd name="T34" fmla="*/ 38263 w 160"/>
                <a:gd name="T35" fmla="*/ 89014 h 254"/>
                <a:gd name="T36" fmla="*/ 37196 w 160"/>
                <a:gd name="T37" fmla="*/ 86369 h 254"/>
                <a:gd name="T38" fmla="*/ 36556 w 160"/>
                <a:gd name="T39" fmla="*/ 83892 h 254"/>
                <a:gd name="T40" fmla="*/ 36556 w 160"/>
                <a:gd name="T41" fmla="*/ 80664 h 254"/>
                <a:gd name="T42" fmla="*/ 36948 w 160"/>
                <a:gd name="T43" fmla="*/ 77639 h 254"/>
                <a:gd name="T44" fmla="*/ 37586 w 160"/>
                <a:gd name="T45" fmla="*/ 74839 h 254"/>
                <a:gd name="T46" fmla="*/ 39375 w 160"/>
                <a:gd name="T47" fmla="*/ 72022 h 254"/>
                <a:gd name="T48" fmla="*/ 40956 w 160"/>
                <a:gd name="T49" fmla="*/ 69532 h 254"/>
                <a:gd name="T50" fmla="*/ 42714 w 160"/>
                <a:gd name="T51" fmla="*/ 67379 h 254"/>
                <a:gd name="T52" fmla="*/ 44021 w 160"/>
                <a:gd name="T53" fmla="*/ 66263 h 254"/>
                <a:gd name="T54" fmla="*/ 46146 w 160"/>
                <a:gd name="T55" fmla="*/ 64642 h 254"/>
                <a:gd name="T56" fmla="*/ 47908 w 160"/>
                <a:gd name="T57" fmla="*/ 64399 h 254"/>
                <a:gd name="T58" fmla="*/ 49388 w 160"/>
                <a:gd name="T59" fmla="*/ 63993 h 254"/>
                <a:gd name="T60" fmla="*/ 0 w 160"/>
                <a:gd name="T61" fmla="*/ 1060 h 254"/>
                <a:gd name="T62" fmla="*/ 1700 w 160"/>
                <a:gd name="T63" fmla="*/ 0 h 254"/>
                <a:gd name="T64" fmla="*/ 11781 w 160"/>
                <a:gd name="T65" fmla="*/ 12344 h 254"/>
                <a:gd name="T66" fmla="*/ 20975 w 160"/>
                <a:gd name="T67" fmla="*/ 24578 h 254"/>
                <a:gd name="T68" fmla="*/ 30276 w 160"/>
                <a:gd name="T69" fmla="*/ 36615 h 25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60" h="254">
                  <a:moveTo>
                    <a:pt x="85" y="101"/>
                  </a:moveTo>
                  <a:lnTo>
                    <a:pt x="154" y="186"/>
                  </a:lnTo>
                  <a:lnTo>
                    <a:pt x="158" y="193"/>
                  </a:lnTo>
                  <a:lnTo>
                    <a:pt x="160" y="201"/>
                  </a:lnTo>
                  <a:lnTo>
                    <a:pt x="160" y="209"/>
                  </a:lnTo>
                  <a:lnTo>
                    <a:pt x="159" y="218"/>
                  </a:lnTo>
                  <a:lnTo>
                    <a:pt x="157" y="227"/>
                  </a:lnTo>
                  <a:lnTo>
                    <a:pt x="152" y="235"/>
                  </a:lnTo>
                  <a:lnTo>
                    <a:pt x="147" y="242"/>
                  </a:lnTo>
                  <a:lnTo>
                    <a:pt x="141" y="247"/>
                  </a:lnTo>
                  <a:lnTo>
                    <a:pt x="137" y="251"/>
                  </a:lnTo>
                  <a:lnTo>
                    <a:pt x="132" y="252"/>
                  </a:lnTo>
                  <a:lnTo>
                    <a:pt x="128" y="254"/>
                  </a:lnTo>
                  <a:lnTo>
                    <a:pt x="123" y="254"/>
                  </a:lnTo>
                  <a:lnTo>
                    <a:pt x="119" y="253"/>
                  </a:lnTo>
                  <a:lnTo>
                    <a:pt x="115" y="252"/>
                  </a:lnTo>
                  <a:lnTo>
                    <a:pt x="112" y="250"/>
                  </a:lnTo>
                  <a:lnTo>
                    <a:pt x="108" y="246"/>
                  </a:lnTo>
                  <a:lnTo>
                    <a:pt x="105" y="239"/>
                  </a:lnTo>
                  <a:lnTo>
                    <a:pt x="103" y="232"/>
                  </a:lnTo>
                  <a:lnTo>
                    <a:pt x="103" y="223"/>
                  </a:lnTo>
                  <a:lnTo>
                    <a:pt x="104" y="215"/>
                  </a:lnTo>
                  <a:lnTo>
                    <a:pt x="106" y="207"/>
                  </a:lnTo>
                  <a:lnTo>
                    <a:pt x="111" y="199"/>
                  </a:lnTo>
                  <a:lnTo>
                    <a:pt x="115" y="192"/>
                  </a:lnTo>
                  <a:lnTo>
                    <a:pt x="120" y="186"/>
                  </a:lnTo>
                  <a:lnTo>
                    <a:pt x="124" y="183"/>
                  </a:lnTo>
                  <a:lnTo>
                    <a:pt x="130" y="179"/>
                  </a:lnTo>
                  <a:lnTo>
                    <a:pt x="135" y="178"/>
                  </a:lnTo>
                  <a:lnTo>
                    <a:pt x="139" y="177"/>
                  </a:lnTo>
                  <a:lnTo>
                    <a:pt x="0" y="3"/>
                  </a:lnTo>
                  <a:lnTo>
                    <a:pt x="5" y="0"/>
                  </a:lnTo>
                  <a:lnTo>
                    <a:pt x="33" y="34"/>
                  </a:lnTo>
                  <a:lnTo>
                    <a:pt x="59" y="68"/>
                  </a:lnTo>
                  <a:lnTo>
                    <a:pt x="85" y="101"/>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grpSp>
      <p:grpSp>
        <p:nvGrpSpPr>
          <p:cNvPr id="152" name="Group 12"/>
          <p:cNvGrpSpPr/>
          <p:nvPr/>
        </p:nvGrpSpPr>
        <p:grpSpPr bwMode="auto">
          <a:xfrm>
            <a:off x="5005705" y="2002155"/>
            <a:ext cx="260350" cy="347663"/>
            <a:chOff x="2832" y="663"/>
            <a:chExt cx="310" cy="415"/>
          </a:xfrm>
        </p:grpSpPr>
        <p:sp>
          <p:nvSpPr>
            <p:cNvPr id="153" name="Freeform 13"/>
            <p:cNvSpPr/>
            <p:nvPr/>
          </p:nvSpPr>
          <p:spPr bwMode="auto">
            <a:xfrm>
              <a:off x="2839" y="663"/>
              <a:ext cx="209" cy="111"/>
            </a:xfrm>
            <a:custGeom>
              <a:avLst/>
              <a:gdLst>
                <a:gd name="T0" fmla="*/ 0 w 126"/>
                <a:gd name="T1" fmla="*/ 0 h 68"/>
                <a:gd name="T2" fmla="*/ 1893 w 126"/>
                <a:gd name="T3" fmla="*/ 1461 h 68"/>
                <a:gd name="T4" fmla="*/ 4769 w 126"/>
                <a:gd name="T5" fmla="*/ 3224 h 68"/>
                <a:gd name="T6" fmla="*/ 8350 w 126"/>
                <a:gd name="T7" fmla="*/ 5090 h 68"/>
                <a:gd name="T8" fmla="*/ 11988 w 126"/>
                <a:gd name="T9" fmla="*/ 5681 h 68"/>
                <a:gd name="T10" fmla="*/ 14618 w 126"/>
                <a:gd name="T11" fmla="*/ 5681 h 68"/>
                <a:gd name="T12" fmla="*/ 17201 w 126"/>
                <a:gd name="T13" fmla="*/ 5681 h 68"/>
                <a:gd name="T14" fmla="*/ 19885 w 126"/>
                <a:gd name="T15" fmla="*/ 5681 h 68"/>
                <a:gd name="T16" fmla="*/ 22247 w 126"/>
                <a:gd name="T17" fmla="*/ 6156 h 68"/>
                <a:gd name="T18" fmla="*/ 24949 w 126"/>
                <a:gd name="T19" fmla="*/ 6156 h 68"/>
                <a:gd name="T20" fmla="*/ 26973 w 126"/>
                <a:gd name="T21" fmla="*/ 6355 h 68"/>
                <a:gd name="T22" fmla="*/ 28532 w 126"/>
                <a:gd name="T23" fmla="*/ 6795 h 68"/>
                <a:gd name="T24" fmla="*/ 30887 w 126"/>
                <a:gd name="T25" fmla="*/ 7264 h 68"/>
                <a:gd name="T26" fmla="*/ 33476 w 126"/>
                <a:gd name="T27" fmla="*/ 7904 h 68"/>
                <a:gd name="T28" fmla="*/ 36101 w 126"/>
                <a:gd name="T29" fmla="*/ 8591 h 68"/>
                <a:gd name="T30" fmla="*/ 38106 w 126"/>
                <a:gd name="T31" fmla="*/ 9273 h 68"/>
                <a:gd name="T32" fmla="*/ 40863 w 126"/>
                <a:gd name="T33" fmla="*/ 10374 h 68"/>
                <a:gd name="T34" fmla="*/ 42867 w 126"/>
                <a:gd name="T35" fmla="*/ 11461 h 68"/>
                <a:gd name="T36" fmla="*/ 45255 w 126"/>
                <a:gd name="T37" fmla="*/ 12505 h 68"/>
                <a:gd name="T38" fmla="*/ 46889 w 126"/>
                <a:gd name="T39" fmla="*/ 14024 h 68"/>
                <a:gd name="T40" fmla="*/ 48878 w 126"/>
                <a:gd name="T41" fmla="*/ 15325 h 68"/>
                <a:gd name="T42" fmla="*/ 50782 w 126"/>
                <a:gd name="T43" fmla="*/ 17594 h 68"/>
                <a:gd name="T44" fmla="*/ 52482 w 126"/>
                <a:gd name="T45" fmla="*/ 19774 h 68"/>
                <a:gd name="T46" fmla="*/ 53922 w 126"/>
                <a:gd name="T47" fmla="*/ 22140 h 68"/>
                <a:gd name="T48" fmla="*/ 54712 w 126"/>
                <a:gd name="T49" fmla="*/ 24317 h 68"/>
                <a:gd name="T50" fmla="*/ 52827 w 126"/>
                <a:gd name="T51" fmla="*/ 23935 h 68"/>
                <a:gd name="T52" fmla="*/ 51233 w 126"/>
                <a:gd name="T53" fmla="*/ 22556 h 68"/>
                <a:gd name="T54" fmla="*/ 50092 w 126"/>
                <a:gd name="T55" fmla="*/ 20413 h 68"/>
                <a:gd name="T56" fmla="*/ 48878 w 126"/>
                <a:gd name="T57" fmla="*/ 19113 h 68"/>
                <a:gd name="T58" fmla="*/ 47327 w 126"/>
                <a:gd name="T59" fmla="*/ 17594 h 68"/>
                <a:gd name="T60" fmla="*/ 44111 w 126"/>
                <a:gd name="T61" fmla="*/ 15325 h 68"/>
                <a:gd name="T62" fmla="*/ 40863 w 126"/>
                <a:gd name="T63" fmla="*/ 14024 h 68"/>
                <a:gd name="T64" fmla="*/ 37345 w 126"/>
                <a:gd name="T65" fmla="*/ 12505 h 68"/>
                <a:gd name="T66" fmla="*/ 33476 w 126"/>
                <a:gd name="T67" fmla="*/ 11857 h 68"/>
                <a:gd name="T68" fmla="*/ 30887 w 126"/>
                <a:gd name="T69" fmla="*/ 11461 h 68"/>
                <a:gd name="T70" fmla="*/ 28268 w 126"/>
                <a:gd name="T71" fmla="*/ 11461 h 68"/>
                <a:gd name="T72" fmla="*/ 25110 w 126"/>
                <a:gd name="T73" fmla="*/ 11092 h 68"/>
                <a:gd name="T74" fmla="*/ 22973 w 126"/>
                <a:gd name="T75" fmla="*/ 11461 h 68"/>
                <a:gd name="T76" fmla="*/ 20354 w 126"/>
                <a:gd name="T77" fmla="*/ 11461 h 68"/>
                <a:gd name="T78" fmla="*/ 17201 w 126"/>
                <a:gd name="T79" fmla="*/ 11857 h 68"/>
                <a:gd name="T80" fmla="*/ 14618 w 126"/>
                <a:gd name="T81" fmla="*/ 11857 h 68"/>
                <a:gd name="T82" fmla="*/ 11988 w 126"/>
                <a:gd name="T83" fmla="*/ 12262 h 68"/>
                <a:gd name="T84" fmla="*/ 0 w 126"/>
                <a:gd name="T85" fmla="*/ 0 h 6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26" h="68">
                  <a:moveTo>
                    <a:pt x="0" y="0"/>
                  </a:moveTo>
                  <a:lnTo>
                    <a:pt x="4" y="4"/>
                  </a:lnTo>
                  <a:lnTo>
                    <a:pt x="11" y="9"/>
                  </a:lnTo>
                  <a:lnTo>
                    <a:pt x="19" y="14"/>
                  </a:lnTo>
                  <a:lnTo>
                    <a:pt x="28" y="16"/>
                  </a:lnTo>
                  <a:lnTo>
                    <a:pt x="34" y="16"/>
                  </a:lnTo>
                  <a:lnTo>
                    <a:pt x="40" y="16"/>
                  </a:lnTo>
                  <a:lnTo>
                    <a:pt x="46" y="16"/>
                  </a:lnTo>
                  <a:lnTo>
                    <a:pt x="51" y="17"/>
                  </a:lnTo>
                  <a:lnTo>
                    <a:pt x="57" y="17"/>
                  </a:lnTo>
                  <a:lnTo>
                    <a:pt x="62" y="18"/>
                  </a:lnTo>
                  <a:lnTo>
                    <a:pt x="66" y="19"/>
                  </a:lnTo>
                  <a:lnTo>
                    <a:pt x="71" y="20"/>
                  </a:lnTo>
                  <a:lnTo>
                    <a:pt x="77" y="22"/>
                  </a:lnTo>
                  <a:lnTo>
                    <a:pt x="83" y="24"/>
                  </a:lnTo>
                  <a:lnTo>
                    <a:pt x="88" y="26"/>
                  </a:lnTo>
                  <a:lnTo>
                    <a:pt x="94" y="29"/>
                  </a:lnTo>
                  <a:lnTo>
                    <a:pt x="99" y="32"/>
                  </a:lnTo>
                  <a:lnTo>
                    <a:pt x="104" y="35"/>
                  </a:lnTo>
                  <a:lnTo>
                    <a:pt x="108" y="39"/>
                  </a:lnTo>
                  <a:lnTo>
                    <a:pt x="113" y="43"/>
                  </a:lnTo>
                  <a:lnTo>
                    <a:pt x="117" y="49"/>
                  </a:lnTo>
                  <a:lnTo>
                    <a:pt x="121" y="55"/>
                  </a:lnTo>
                  <a:lnTo>
                    <a:pt x="124" y="62"/>
                  </a:lnTo>
                  <a:lnTo>
                    <a:pt x="126" y="68"/>
                  </a:lnTo>
                  <a:lnTo>
                    <a:pt x="122" y="67"/>
                  </a:lnTo>
                  <a:lnTo>
                    <a:pt x="118" y="63"/>
                  </a:lnTo>
                  <a:lnTo>
                    <a:pt x="116" y="57"/>
                  </a:lnTo>
                  <a:lnTo>
                    <a:pt x="113" y="53"/>
                  </a:lnTo>
                  <a:lnTo>
                    <a:pt x="109" y="49"/>
                  </a:lnTo>
                  <a:lnTo>
                    <a:pt x="102" y="43"/>
                  </a:lnTo>
                  <a:lnTo>
                    <a:pt x="94" y="39"/>
                  </a:lnTo>
                  <a:lnTo>
                    <a:pt x="86" y="35"/>
                  </a:lnTo>
                  <a:lnTo>
                    <a:pt x="77" y="33"/>
                  </a:lnTo>
                  <a:lnTo>
                    <a:pt x="71" y="32"/>
                  </a:lnTo>
                  <a:lnTo>
                    <a:pt x="65" y="32"/>
                  </a:lnTo>
                  <a:lnTo>
                    <a:pt x="58" y="31"/>
                  </a:lnTo>
                  <a:lnTo>
                    <a:pt x="53" y="32"/>
                  </a:lnTo>
                  <a:lnTo>
                    <a:pt x="47" y="32"/>
                  </a:lnTo>
                  <a:lnTo>
                    <a:pt x="40" y="33"/>
                  </a:lnTo>
                  <a:lnTo>
                    <a:pt x="34" y="33"/>
                  </a:lnTo>
                  <a:lnTo>
                    <a:pt x="28" y="34"/>
                  </a:lnTo>
                  <a:lnTo>
                    <a:pt x="0" y="0"/>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54" name="Freeform 14"/>
            <p:cNvSpPr/>
            <p:nvPr/>
          </p:nvSpPr>
          <p:spPr bwMode="auto">
            <a:xfrm>
              <a:off x="2888" y="719"/>
              <a:ext cx="202" cy="111"/>
            </a:xfrm>
            <a:custGeom>
              <a:avLst/>
              <a:gdLst>
                <a:gd name="T0" fmla="*/ 0 w 125"/>
                <a:gd name="T1" fmla="*/ 0 h 67"/>
                <a:gd name="T2" fmla="*/ 1214 w 125"/>
                <a:gd name="T3" fmla="*/ 2051 h 67"/>
                <a:gd name="T4" fmla="*/ 3171 w 125"/>
                <a:gd name="T5" fmla="*/ 3398 h 67"/>
                <a:gd name="T6" fmla="*/ 5727 w 125"/>
                <a:gd name="T7" fmla="*/ 5630 h 67"/>
                <a:gd name="T8" fmla="*/ 8654 w 125"/>
                <a:gd name="T9" fmla="*/ 5893 h 67"/>
                <a:gd name="T10" fmla="*/ 10470 w 125"/>
                <a:gd name="T11" fmla="*/ 5893 h 67"/>
                <a:gd name="T12" fmla="*/ 12057 w 125"/>
                <a:gd name="T13" fmla="*/ 6420 h 67"/>
                <a:gd name="T14" fmla="*/ 13985 w 125"/>
                <a:gd name="T15" fmla="*/ 6420 h 67"/>
                <a:gd name="T16" fmla="*/ 15940 w 125"/>
                <a:gd name="T17" fmla="*/ 7029 h 67"/>
                <a:gd name="T18" fmla="*/ 17580 w 125"/>
                <a:gd name="T19" fmla="*/ 7029 h 67"/>
                <a:gd name="T20" fmla="*/ 19074 w 125"/>
                <a:gd name="T21" fmla="*/ 7836 h 67"/>
                <a:gd name="T22" fmla="*/ 20662 w 125"/>
                <a:gd name="T23" fmla="*/ 7871 h 67"/>
                <a:gd name="T24" fmla="*/ 22226 w 125"/>
                <a:gd name="T25" fmla="*/ 8567 h 67"/>
                <a:gd name="T26" fmla="*/ 23792 w 125"/>
                <a:gd name="T27" fmla="*/ 9008 h 67"/>
                <a:gd name="T28" fmla="*/ 25759 w 125"/>
                <a:gd name="T29" fmla="*/ 9763 h 67"/>
                <a:gd name="T30" fmla="*/ 27697 w 125"/>
                <a:gd name="T31" fmla="*/ 11059 h 67"/>
                <a:gd name="T32" fmla="*/ 29382 w 125"/>
                <a:gd name="T33" fmla="*/ 11841 h 67"/>
                <a:gd name="T34" fmla="*/ 30824 w 125"/>
                <a:gd name="T35" fmla="*/ 13040 h 67"/>
                <a:gd name="T36" fmla="*/ 32558 w 125"/>
                <a:gd name="T37" fmla="*/ 14924 h 67"/>
                <a:gd name="T38" fmla="*/ 33534 w 125"/>
                <a:gd name="T39" fmla="*/ 16175 h 67"/>
                <a:gd name="T40" fmla="*/ 35119 w 125"/>
                <a:gd name="T41" fmla="*/ 18322 h 67"/>
                <a:gd name="T42" fmla="*/ 36691 w 125"/>
                <a:gd name="T43" fmla="*/ 20904 h 67"/>
                <a:gd name="T44" fmla="*/ 37666 w 125"/>
                <a:gd name="T45" fmla="*/ 22919 h 67"/>
                <a:gd name="T46" fmla="*/ 39057 w 125"/>
                <a:gd name="T47" fmla="*/ 26037 h 67"/>
                <a:gd name="T48" fmla="*/ 39631 w 125"/>
                <a:gd name="T49" fmla="*/ 28679 h 67"/>
                <a:gd name="T50" fmla="*/ 38107 w 125"/>
                <a:gd name="T51" fmla="*/ 28182 h 67"/>
                <a:gd name="T52" fmla="*/ 37065 w 125"/>
                <a:gd name="T53" fmla="*/ 26610 h 67"/>
                <a:gd name="T54" fmla="*/ 36082 w 125"/>
                <a:gd name="T55" fmla="*/ 24215 h 67"/>
                <a:gd name="T56" fmla="*/ 35119 w 125"/>
                <a:gd name="T57" fmla="*/ 22067 h 67"/>
                <a:gd name="T58" fmla="*/ 34372 w 125"/>
                <a:gd name="T59" fmla="*/ 20904 h 67"/>
                <a:gd name="T60" fmla="*/ 31952 w 125"/>
                <a:gd name="T61" fmla="*/ 18322 h 67"/>
                <a:gd name="T62" fmla="*/ 29382 w 125"/>
                <a:gd name="T63" fmla="*/ 16175 h 67"/>
                <a:gd name="T64" fmla="*/ 26360 w 125"/>
                <a:gd name="T65" fmla="*/ 14924 h 67"/>
                <a:gd name="T66" fmla="*/ 23581 w 125"/>
                <a:gd name="T67" fmla="*/ 14193 h 67"/>
                <a:gd name="T68" fmla="*/ 21622 w 125"/>
                <a:gd name="T69" fmla="*/ 13040 h 67"/>
                <a:gd name="T70" fmla="*/ 20038 w 125"/>
                <a:gd name="T71" fmla="*/ 13040 h 67"/>
                <a:gd name="T72" fmla="*/ 18093 w 125"/>
                <a:gd name="T73" fmla="*/ 12982 h 67"/>
                <a:gd name="T74" fmla="*/ 16155 w 125"/>
                <a:gd name="T75" fmla="*/ 13040 h 67"/>
                <a:gd name="T76" fmla="*/ 13985 w 125"/>
                <a:gd name="T77" fmla="*/ 13040 h 67"/>
                <a:gd name="T78" fmla="*/ 12057 w 125"/>
                <a:gd name="T79" fmla="*/ 14193 h 67"/>
                <a:gd name="T80" fmla="*/ 10237 w 125"/>
                <a:gd name="T81" fmla="*/ 14193 h 67"/>
                <a:gd name="T82" fmla="*/ 8280 w 125"/>
                <a:gd name="T83" fmla="*/ 14452 h 67"/>
                <a:gd name="T84" fmla="*/ 0 w 125"/>
                <a:gd name="T85" fmla="*/ 0 h 6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25" h="67">
                  <a:moveTo>
                    <a:pt x="0" y="0"/>
                  </a:moveTo>
                  <a:lnTo>
                    <a:pt x="4" y="5"/>
                  </a:lnTo>
                  <a:lnTo>
                    <a:pt x="10" y="8"/>
                  </a:lnTo>
                  <a:lnTo>
                    <a:pt x="18" y="13"/>
                  </a:lnTo>
                  <a:lnTo>
                    <a:pt x="27" y="14"/>
                  </a:lnTo>
                  <a:lnTo>
                    <a:pt x="33" y="14"/>
                  </a:lnTo>
                  <a:lnTo>
                    <a:pt x="38" y="15"/>
                  </a:lnTo>
                  <a:lnTo>
                    <a:pt x="44" y="15"/>
                  </a:lnTo>
                  <a:lnTo>
                    <a:pt x="50" y="16"/>
                  </a:lnTo>
                  <a:lnTo>
                    <a:pt x="56" y="16"/>
                  </a:lnTo>
                  <a:lnTo>
                    <a:pt x="60" y="18"/>
                  </a:lnTo>
                  <a:lnTo>
                    <a:pt x="65" y="19"/>
                  </a:lnTo>
                  <a:lnTo>
                    <a:pt x="70" y="20"/>
                  </a:lnTo>
                  <a:lnTo>
                    <a:pt x="75" y="21"/>
                  </a:lnTo>
                  <a:lnTo>
                    <a:pt x="81" y="23"/>
                  </a:lnTo>
                  <a:lnTo>
                    <a:pt x="87" y="26"/>
                  </a:lnTo>
                  <a:lnTo>
                    <a:pt x="93" y="28"/>
                  </a:lnTo>
                  <a:lnTo>
                    <a:pt x="97" y="31"/>
                  </a:lnTo>
                  <a:lnTo>
                    <a:pt x="103" y="35"/>
                  </a:lnTo>
                  <a:lnTo>
                    <a:pt x="106" y="38"/>
                  </a:lnTo>
                  <a:lnTo>
                    <a:pt x="111" y="43"/>
                  </a:lnTo>
                  <a:lnTo>
                    <a:pt x="116" y="49"/>
                  </a:lnTo>
                  <a:lnTo>
                    <a:pt x="119" y="54"/>
                  </a:lnTo>
                  <a:lnTo>
                    <a:pt x="123" y="61"/>
                  </a:lnTo>
                  <a:lnTo>
                    <a:pt x="125" y="67"/>
                  </a:lnTo>
                  <a:lnTo>
                    <a:pt x="120" y="66"/>
                  </a:lnTo>
                  <a:lnTo>
                    <a:pt x="117" y="62"/>
                  </a:lnTo>
                  <a:lnTo>
                    <a:pt x="114" y="57"/>
                  </a:lnTo>
                  <a:lnTo>
                    <a:pt x="111" y="52"/>
                  </a:lnTo>
                  <a:lnTo>
                    <a:pt x="108" y="49"/>
                  </a:lnTo>
                  <a:lnTo>
                    <a:pt x="101" y="43"/>
                  </a:lnTo>
                  <a:lnTo>
                    <a:pt x="93" y="38"/>
                  </a:lnTo>
                  <a:lnTo>
                    <a:pt x="83" y="35"/>
                  </a:lnTo>
                  <a:lnTo>
                    <a:pt x="74" y="33"/>
                  </a:lnTo>
                  <a:lnTo>
                    <a:pt x="68" y="31"/>
                  </a:lnTo>
                  <a:lnTo>
                    <a:pt x="63" y="31"/>
                  </a:lnTo>
                  <a:lnTo>
                    <a:pt x="57" y="30"/>
                  </a:lnTo>
                  <a:lnTo>
                    <a:pt x="51" y="31"/>
                  </a:lnTo>
                  <a:lnTo>
                    <a:pt x="44" y="31"/>
                  </a:lnTo>
                  <a:lnTo>
                    <a:pt x="38" y="33"/>
                  </a:lnTo>
                  <a:lnTo>
                    <a:pt x="32" y="33"/>
                  </a:lnTo>
                  <a:lnTo>
                    <a:pt x="26" y="34"/>
                  </a:lnTo>
                  <a:lnTo>
                    <a:pt x="0" y="0"/>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55" name="Freeform 15"/>
            <p:cNvSpPr/>
            <p:nvPr/>
          </p:nvSpPr>
          <p:spPr bwMode="auto">
            <a:xfrm>
              <a:off x="2927" y="774"/>
              <a:ext cx="215" cy="138"/>
            </a:xfrm>
            <a:custGeom>
              <a:avLst/>
              <a:gdLst>
                <a:gd name="T0" fmla="*/ 0 w 131"/>
                <a:gd name="T1" fmla="*/ 0 h 85"/>
                <a:gd name="T2" fmla="*/ 1096 w 131"/>
                <a:gd name="T3" fmla="*/ 1002 h 85"/>
                <a:gd name="T4" fmla="*/ 2559 w 131"/>
                <a:gd name="T5" fmla="*/ 1627 h 85"/>
                <a:gd name="T6" fmla="*/ 4200 w 131"/>
                <a:gd name="T7" fmla="*/ 2641 h 85"/>
                <a:gd name="T8" fmla="*/ 6158 w 131"/>
                <a:gd name="T9" fmla="*/ 3280 h 85"/>
                <a:gd name="T10" fmla="*/ 7707 w 131"/>
                <a:gd name="T11" fmla="*/ 3911 h 85"/>
                <a:gd name="T12" fmla="*/ 9514 w 131"/>
                <a:gd name="T13" fmla="*/ 4288 h 85"/>
                <a:gd name="T14" fmla="*/ 11313 w 131"/>
                <a:gd name="T15" fmla="*/ 4939 h 85"/>
                <a:gd name="T16" fmla="*/ 13056 w 131"/>
                <a:gd name="T17" fmla="*/ 5325 h 85"/>
                <a:gd name="T18" fmla="*/ 15265 w 131"/>
                <a:gd name="T19" fmla="*/ 5325 h 85"/>
                <a:gd name="T20" fmla="*/ 17471 w 131"/>
                <a:gd name="T21" fmla="*/ 5325 h 85"/>
                <a:gd name="T22" fmla="*/ 20353 w 131"/>
                <a:gd name="T23" fmla="*/ 5731 h 85"/>
                <a:gd name="T24" fmla="*/ 22519 w 131"/>
                <a:gd name="T25" fmla="*/ 5731 h 85"/>
                <a:gd name="T26" fmla="*/ 24380 w 131"/>
                <a:gd name="T27" fmla="*/ 5952 h 85"/>
                <a:gd name="T28" fmla="*/ 26763 w 131"/>
                <a:gd name="T29" fmla="*/ 6350 h 85"/>
                <a:gd name="T30" fmla="*/ 29010 w 131"/>
                <a:gd name="T31" fmla="*/ 6350 h 85"/>
                <a:gd name="T32" fmla="*/ 31423 w 131"/>
                <a:gd name="T33" fmla="*/ 6577 h 85"/>
                <a:gd name="T34" fmla="*/ 35168 w 131"/>
                <a:gd name="T35" fmla="*/ 8019 h 85"/>
                <a:gd name="T36" fmla="*/ 38106 w 131"/>
                <a:gd name="T37" fmla="*/ 9046 h 85"/>
                <a:gd name="T38" fmla="*/ 41118 w 131"/>
                <a:gd name="T39" fmla="*/ 11212 h 85"/>
                <a:gd name="T40" fmla="*/ 43924 w 131"/>
                <a:gd name="T41" fmla="*/ 13862 h 85"/>
                <a:gd name="T42" fmla="*/ 46481 w 131"/>
                <a:gd name="T43" fmla="*/ 17180 h 85"/>
                <a:gd name="T44" fmla="*/ 48213 w 131"/>
                <a:gd name="T45" fmla="*/ 20844 h 85"/>
                <a:gd name="T46" fmla="*/ 49585 w 131"/>
                <a:gd name="T47" fmla="*/ 24137 h 85"/>
                <a:gd name="T48" fmla="*/ 50013 w 131"/>
                <a:gd name="T49" fmla="*/ 27892 h 85"/>
                <a:gd name="T50" fmla="*/ 49322 w 131"/>
                <a:gd name="T51" fmla="*/ 28548 h 85"/>
                <a:gd name="T52" fmla="*/ 48213 w 131"/>
                <a:gd name="T53" fmla="*/ 25853 h 85"/>
                <a:gd name="T54" fmla="*/ 47060 w 131"/>
                <a:gd name="T55" fmla="*/ 22121 h 85"/>
                <a:gd name="T56" fmla="*/ 45129 w 131"/>
                <a:gd name="T57" fmla="*/ 19210 h 85"/>
                <a:gd name="T58" fmla="*/ 43525 w 131"/>
                <a:gd name="T59" fmla="*/ 16555 h 85"/>
                <a:gd name="T60" fmla="*/ 41118 w 131"/>
                <a:gd name="T61" fmla="*/ 14035 h 85"/>
                <a:gd name="T62" fmla="*/ 38920 w 131"/>
                <a:gd name="T63" fmla="*/ 12839 h 85"/>
                <a:gd name="T64" fmla="*/ 36269 w 131"/>
                <a:gd name="T65" fmla="*/ 11212 h 85"/>
                <a:gd name="T66" fmla="*/ 33404 w 131"/>
                <a:gd name="T67" fmla="*/ 10309 h 85"/>
                <a:gd name="T68" fmla="*/ 31423 w 131"/>
                <a:gd name="T69" fmla="*/ 10197 h 85"/>
                <a:gd name="T70" fmla="*/ 28674 w 131"/>
                <a:gd name="T71" fmla="*/ 10197 h 85"/>
                <a:gd name="T72" fmla="*/ 25628 w 131"/>
                <a:gd name="T73" fmla="*/ 10197 h 85"/>
                <a:gd name="T74" fmla="*/ 22519 w 131"/>
                <a:gd name="T75" fmla="*/ 10309 h 85"/>
                <a:gd name="T76" fmla="*/ 19146 w 131"/>
                <a:gd name="T77" fmla="*/ 10309 h 85"/>
                <a:gd name="T78" fmla="*/ 15615 w 131"/>
                <a:gd name="T79" fmla="*/ 10678 h 85"/>
                <a:gd name="T80" fmla="*/ 12649 w 131"/>
                <a:gd name="T81" fmla="*/ 10678 h 85"/>
                <a:gd name="T82" fmla="*/ 10107 w 131"/>
                <a:gd name="T83" fmla="*/ 11212 h 85"/>
                <a:gd name="T84" fmla="*/ 0 w 131"/>
                <a:gd name="T85" fmla="*/ 0 h 8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31" h="85">
                  <a:moveTo>
                    <a:pt x="0" y="0"/>
                  </a:moveTo>
                  <a:lnTo>
                    <a:pt x="3" y="3"/>
                  </a:lnTo>
                  <a:lnTo>
                    <a:pt x="7" y="5"/>
                  </a:lnTo>
                  <a:lnTo>
                    <a:pt x="11" y="8"/>
                  </a:lnTo>
                  <a:lnTo>
                    <a:pt x="16" y="10"/>
                  </a:lnTo>
                  <a:lnTo>
                    <a:pt x="20" y="12"/>
                  </a:lnTo>
                  <a:lnTo>
                    <a:pt x="25" y="13"/>
                  </a:lnTo>
                  <a:lnTo>
                    <a:pt x="30" y="15"/>
                  </a:lnTo>
                  <a:lnTo>
                    <a:pt x="34" y="16"/>
                  </a:lnTo>
                  <a:lnTo>
                    <a:pt x="40" y="16"/>
                  </a:lnTo>
                  <a:lnTo>
                    <a:pt x="46" y="16"/>
                  </a:lnTo>
                  <a:lnTo>
                    <a:pt x="53" y="17"/>
                  </a:lnTo>
                  <a:lnTo>
                    <a:pt x="59" y="17"/>
                  </a:lnTo>
                  <a:lnTo>
                    <a:pt x="64" y="18"/>
                  </a:lnTo>
                  <a:lnTo>
                    <a:pt x="70" y="19"/>
                  </a:lnTo>
                  <a:lnTo>
                    <a:pt x="76" y="19"/>
                  </a:lnTo>
                  <a:lnTo>
                    <a:pt x="82" y="20"/>
                  </a:lnTo>
                  <a:lnTo>
                    <a:pt x="92" y="24"/>
                  </a:lnTo>
                  <a:lnTo>
                    <a:pt x="100" y="27"/>
                  </a:lnTo>
                  <a:lnTo>
                    <a:pt x="108" y="33"/>
                  </a:lnTo>
                  <a:lnTo>
                    <a:pt x="115" y="41"/>
                  </a:lnTo>
                  <a:lnTo>
                    <a:pt x="122" y="51"/>
                  </a:lnTo>
                  <a:lnTo>
                    <a:pt x="126" y="62"/>
                  </a:lnTo>
                  <a:lnTo>
                    <a:pt x="130" y="72"/>
                  </a:lnTo>
                  <a:lnTo>
                    <a:pt x="131" y="83"/>
                  </a:lnTo>
                  <a:lnTo>
                    <a:pt x="129" y="85"/>
                  </a:lnTo>
                  <a:lnTo>
                    <a:pt x="126" y="77"/>
                  </a:lnTo>
                  <a:lnTo>
                    <a:pt x="123" y="66"/>
                  </a:lnTo>
                  <a:lnTo>
                    <a:pt x="118" y="57"/>
                  </a:lnTo>
                  <a:lnTo>
                    <a:pt x="114" y="49"/>
                  </a:lnTo>
                  <a:lnTo>
                    <a:pt x="108" y="42"/>
                  </a:lnTo>
                  <a:lnTo>
                    <a:pt x="102" y="38"/>
                  </a:lnTo>
                  <a:lnTo>
                    <a:pt x="95" y="33"/>
                  </a:lnTo>
                  <a:lnTo>
                    <a:pt x="87" y="31"/>
                  </a:lnTo>
                  <a:lnTo>
                    <a:pt x="82" y="30"/>
                  </a:lnTo>
                  <a:lnTo>
                    <a:pt x="75" y="30"/>
                  </a:lnTo>
                  <a:lnTo>
                    <a:pt x="67" y="30"/>
                  </a:lnTo>
                  <a:lnTo>
                    <a:pt x="59" y="31"/>
                  </a:lnTo>
                  <a:lnTo>
                    <a:pt x="50" y="31"/>
                  </a:lnTo>
                  <a:lnTo>
                    <a:pt x="41" y="32"/>
                  </a:lnTo>
                  <a:lnTo>
                    <a:pt x="33" y="32"/>
                  </a:lnTo>
                  <a:lnTo>
                    <a:pt x="26" y="33"/>
                  </a:lnTo>
                  <a:lnTo>
                    <a:pt x="0" y="0"/>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56" name="Freeform 16"/>
            <p:cNvSpPr/>
            <p:nvPr/>
          </p:nvSpPr>
          <p:spPr bwMode="auto">
            <a:xfrm>
              <a:off x="2832" y="663"/>
              <a:ext cx="261" cy="415"/>
            </a:xfrm>
            <a:custGeom>
              <a:avLst/>
              <a:gdLst>
                <a:gd name="T0" fmla="*/ 30276 w 160"/>
                <a:gd name="T1" fmla="*/ 36615 h 254"/>
                <a:gd name="T2" fmla="*/ 54544 w 160"/>
                <a:gd name="T3" fmla="*/ 67379 h 254"/>
                <a:gd name="T4" fmla="*/ 56229 w 160"/>
                <a:gd name="T5" fmla="*/ 69780 h 254"/>
                <a:gd name="T6" fmla="*/ 56867 w 160"/>
                <a:gd name="T7" fmla="*/ 72664 h 254"/>
                <a:gd name="T8" fmla="*/ 56867 w 160"/>
                <a:gd name="T9" fmla="*/ 75517 h 254"/>
                <a:gd name="T10" fmla="*/ 56242 w 160"/>
                <a:gd name="T11" fmla="*/ 78910 h 254"/>
                <a:gd name="T12" fmla="*/ 55813 w 160"/>
                <a:gd name="T13" fmla="*/ 82180 h 254"/>
                <a:gd name="T14" fmla="*/ 54034 w 160"/>
                <a:gd name="T15" fmla="*/ 84938 h 254"/>
                <a:gd name="T16" fmla="*/ 52241 w 160"/>
                <a:gd name="T17" fmla="*/ 87465 h 254"/>
                <a:gd name="T18" fmla="*/ 50048 w 160"/>
                <a:gd name="T19" fmla="*/ 89434 h 254"/>
                <a:gd name="T20" fmla="*/ 48595 w 160"/>
                <a:gd name="T21" fmla="*/ 90851 h 254"/>
                <a:gd name="T22" fmla="*/ 46884 w 160"/>
                <a:gd name="T23" fmla="*/ 91256 h 254"/>
                <a:gd name="T24" fmla="*/ 45487 w 160"/>
                <a:gd name="T25" fmla="*/ 91898 h 254"/>
                <a:gd name="T26" fmla="*/ 43768 w 160"/>
                <a:gd name="T27" fmla="*/ 91898 h 254"/>
                <a:gd name="T28" fmla="*/ 42117 w 160"/>
                <a:gd name="T29" fmla="*/ 91503 h 254"/>
                <a:gd name="T30" fmla="*/ 40956 w 160"/>
                <a:gd name="T31" fmla="*/ 91256 h 254"/>
                <a:gd name="T32" fmla="*/ 39887 w 160"/>
                <a:gd name="T33" fmla="*/ 90455 h 254"/>
                <a:gd name="T34" fmla="*/ 38263 w 160"/>
                <a:gd name="T35" fmla="*/ 89014 h 254"/>
                <a:gd name="T36" fmla="*/ 37196 w 160"/>
                <a:gd name="T37" fmla="*/ 86369 h 254"/>
                <a:gd name="T38" fmla="*/ 36556 w 160"/>
                <a:gd name="T39" fmla="*/ 83892 h 254"/>
                <a:gd name="T40" fmla="*/ 36556 w 160"/>
                <a:gd name="T41" fmla="*/ 80664 h 254"/>
                <a:gd name="T42" fmla="*/ 36948 w 160"/>
                <a:gd name="T43" fmla="*/ 77639 h 254"/>
                <a:gd name="T44" fmla="*/ 37586 w 160"/>
                <a:gd name="T45" fmla="*/ 74839 h 254"/>
                <a:gd name="T46" fmla="*/ 39375 w 160"/>
                <a:gd name="T47" fmla="*/ 72022 h 254"/>
                <a:gd name="T48" fmla="*/ 40956 w 160"/>
                <a:gd name="T49" fmla="*/ 69532 h 254"/>
                <a:gd name="T50" fmla="*/ 42714 w 160"/>
                <a:gd name="T51" fmla="*/ 67379 h 254"/>
                <a:gd name="T52" fmla="*/ 44021 w 160"/>
                <a:gd name="T53" fmla="*/ 66263 h 254"/>
                <a:gd name="T54" fmla="*/ 46146 w 160"/>
                <a:gd name="T55" fmla="*/ 64642 h 254"/>
                <a:gd name="T56" fmla="*/ 47908 w 160"/>
                <a:gd name="T57" fmla="*/ 64399 h 254"/>
                <a:gd name="T58" fmla="*/ 49388 w 160"/>
                <a:gd name="T59" fmla="*/ 63993 h 254"/>
                <a:gd name="T60" fmla="*/ 0 w 160"/>
                <a:gd name="T61" fmla="*/ 1060 h 254"/>
                <a:gd name="T62" fmla="*/ 1700 w 160"/>
                <a:gd name="T63" fmla="*/ 0 h 254"/>
                <a:gd name="T64" fmla="*/ 11781 w 160"/>
                <a:gd name="T65" fmla="*/ 12344 h 254"/>
                <a:gd name="T66" fmla="*/ 20975 w 160"/>
                <a:gd name="T67" fmla="*/ 24578 h 254"/>
                <a:gd name="T68" fmla="*/ 30276 w 160"/>
                <a:gd name="T69" fmla="*/ 36615 h 25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60" h="254">
                  <a:moveTo>
                    <a:pt x="85" y="101"/>
                  </a:moveTo>
                  <a:lnTo>
                    <a:pt x="154" y="186"/>
                  </a:lnTo>
                  <a:lnTo>
                    <a:pt x="158" y="193"/>
                  </a:lnTo>
                  <a:lnTo>
                    <a:pt x="160" y="201"/>
                  </a:lnTo>
                  <a:lnTo>
                    <a:pt x="160" y="209"/>
                  </a:lnTo>
                  <a:lnTo>
                    <a:pt x="159" y="218"/>
                  </a:lnTo>
                  <a:lnTo>
                    <a:pt x="157" y="227"/>
                  </a:lnTo>
                  <a:lnTo>
                    <a:pt x="152" y="235"/>
                  </a:lnTo>
                  <a:lnTo>
                    <a:pt x="147" y="242"/>
                  </a:lnTo>
                  <a:lnTo>
                    <a:pt x="141" y="247"/>
                  </a:lnTo>
                  <a:lnTo>
                    <a:pt x="137" y="251"/>
                  </a:lnTo>
                  <a:lnTo>
                    <a:pt x="132" y="252"/>
                  </a:lnTo>
                  <a:lnTo>
                    <a:pt x="128" y="254"/>
                  </a:lnTo>
                  <a:lnTo>
                    <a:pt x="123" y="254"/>
                  </a:lnTo>
                  <a:lnTo>
                    <a:pt x="119" y="253"/>
                  </a:lnTo>
                  <a:lnTo>
                    <a:pt x="115" y="252"/>
                  </a:lnTo>
                  <a:lnTo>
                    <a:pt x="112" y="250"/>
                  </a:lnTo>
                  <a:lnTo>
                    <a:pt x="108" y="246"/>
                  </a:lnTo>
                  <a:lnTo>
                    <a:pt x="105" y="239"/>
                  </a:lnTo>
                  <a:lnTo>
                    <a:pt x="103" y="232"/>
                  </a:lnTo>
                  <a:lnTo>
                    <a:pt x="103" y="223"/>
                  </a:lnTo>
                  <a:lnTo>
                    <a:pt x="104" y="215"/>
                  </a:lnTo>
                  <a:lnTo>
                    <a:pt x="106" y="207"/>
                  </a:lnTo>
                  <a:lnTo>
                    <a:pt x="111" y="199"/>
                  </a:lnTo>
                  <a:lnTo>
                    <a:pt x="115" y="192"/>
                  </a:lnTo>
                  <a:lnTo>
                    <a:pt x="120" y="186"/>
                  </a:lnTo>
                  <a:lnTo>
                    <a:pt x="124" y="183"/>
                  </a:lnTo>
                  <a:lnTo>
                    <a:pt x="130" y="179"/>
                  </a:lnTo>
                  <a:lnTo>
                    <a:pt x="135" y="178"/>
                  </a:lnTo>
                  <a:lnTo>
                    <a:pt x="139" y="177"/>
                  </a:lnTo>
                  <a:lnTo>
                    <a:pt x="0" y="3"/>
                  </a:lnTo>
                  <a:lnTo>
                    <a:pt x="5" y="0"/>
                  </a:lnTo>
                  <a:lnTo>
                    <a:pt x="33" y="34"/>
                  </a:lnTo>
                  <a:lnTo>
                    <a:pt x="59" y="68"/>
                  </a:lnTo>
                  <a:lnTo>
                    <a:pt x="85" y="101"/>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grpSp>
      <p:grpSp>
        <p:nvGrpSpPr>
          <p:cNvPr id="157" name="Group 5"/>
          <p:cNvGrpSpPr/>
          <p:nvPr/>
        </p:nvGrpSpPr>
        <p:grpSpPr bwMode="auto">
          <a:xfrm>
            <a:off x="8946515" y="3188018"/>
            <a:ext cx="195263" cy="369887"/>
            <a:chOff x="3890" y="144"/>
            <a:chExt cx="232" cy="441"/>
          </a:xfrm>
        </p:grpSpPr>
        <p:sp>
          <p:nvSpPr>
            <p:cNvPr id="158" name="Freeform 6"/>
            <p:cNvSpPr/>
            <p:nvPr/>
          </p:nvSpPr>
          <p:spPr bwMode="auto">
            <a:xfrm>
              <a:off x="3897" y="144"/>
              <a:ext cx="166" cy="157"/>
            </a:xfrm>
            <a:custGeom>
              <a:avLst/>
              <a:gdLst>
                <a:gd name="T0" fmla="*/ 0 w 101"/>
                <a:gd name="T1" fmla="*/ 0 h 96"/>
                <a:gd name="T2" fmla="*/ 1750 w 101"/>
                <a:gd name="T3" fmla="*/ 2175 h 96"/>
                <a:gd name="T4" fmla="*/ 3072 w 101"/>
                <a:gd name="T5" fmla="*/ 4694 h 96"/>
                <a:gd name="T6" fmla="*/ 5851 w 101"/>
                <a:gd name="T7" fmla="*/ 6448 h 96"/>
                <a:gd name="T8" fmla="*/ 8946 w 101"/>
                <a:gd name="T9" fmla="*/ 8040 h 96"/>
                <a:gd name="T10" fmla="*/ 11418 w 101"/>
                <a:gd name="T11" fmla="*/ 8800 h 96"/>
                <a:gd name="T12" fmla="*/ 13638 w 101"/>
                <a:gd name="T13" fmla="*/ 9209 h 96"/>
                <a:gd name="T14" fmla="*/ 15136 w 101"/>
                <a:gd name="T15" fmla="*/ 10292 h 96"/>
                <a:gd name="T16" fmla="*/ 17557 w 101"/>
                <a:gd name="T17" fmla="*/ 10545 h 96"/>
                <a:gd name="T18" fmla="*/ 19438 w 101"/>
                <a:gd name="T19" fmla="*/ 11360 h 96"/>
                <a:gd name="T20" fmla="*/ 20987 w 101"/>
                <a:gd name="T21" fmla="*/ 12076 h 96"/>
                <a:gd name="T22" fmla="*/ 22415 w 101"/>
                <a:gd name="T23" fmla="*/ 12742 h 96"/>
                <a:gd name="T24" fmla="*/ 24165 w 101"/>
                <a:gd name="T25" fmla="*/ 13700 h 96"/>
                <a:gd name="T26" fmla="*/ 28383 w 101"/>
                <a:gd name="T27" fmla="*/ 16189 h 96"/>
                <a:gd name="T28" fmla="*/ 31948 w 101"/>
                <a:gd name="T29" fmla="*/ 18578 h 96"/>
                <a:gd name="T30" fmla="*/ 34493 w 101"/>
                <a:gd name="T31" fmla="*/ 21910 h 96"/>
                <a:gd name="T32" fmla="*/ 36840 w 101"/>
                <a:gd name="T33" fmla="*/ 25373 h 96"/>
                <a:gd name="T34" fmla="*/ 37551 w 101"/>
                <a:gd name="T35" fmla="*/ 27784 h 96"/>
                <a:gd name="T36" fmla="*/ 38496 w 101"/>
                <a:gd name="T37" fmla="*/ 30383 h 96"/>
                <a:gd name="T38" fmla="*/ 38869 w 101"/>
                <a:gd name="T39" fmla="*/ 32906 h 96"/>
                <a:gd name="T40" fmla="*/ 39301 w 101"/>
                <a:gd name="T41" fmla="*/ 35168 h 96"/>
                <a:gd name="T42" fmla="*/ 38164 w 101"/>
                <a:gd name="T43" fmla="*/ 34079 h 96"/>
                <a:gd name="T44" fmla="*/ 37398 w 101"/>
                <a:gd name="T45" fmla="*/ 32697 h 96"/>
                <a:gd name="T46" fmla="*/ 36840 w 101"/>
                <a:gd name="T47" fmla="*/ 30676 h 96"/>
                <a:gd name="T48" fmla="*/ 35741 w 101"/>
                <a:gd name="T49" fmla="*/ 28850 h 96"/>
                <a:gd name="T50" fmla="*/ 34922 w 101"/>
                <a:gd name="T51" fmla="*/ 27527 h 96"/>
                <a:gd name="T52" fmla="*/ 33077 w 101"/>
                <a:gd name="T53" fmla="*/ 24631 h 96"/>
                <a:gd name="T54" fmla="*/ 30196 w 101"/>
                <a:gd name="T55" fmla="*/ 22405 h 96"/>
                <a:gd name="T56" fmla="*/ 27635 w 101"/>
                <a:gd name="T57" fmla="*/ 20121 h 96"/>
                <a:gd name="T58" fmla="*/ 24581 w 101"/>
                <a:gd name="T59" fmla="*/ 18578 h 96"/>
                <a:gd name="T60" fmla="*/ 22847 w 101"/>
                <a:gd name="T61" fmla="*/ 17641 h 96"/>
                <a:gd name="T62" fmla="*/ 20543 w 101"/>
                <a:gd name="T63" fmla="*/ 16832 h 96"/>
                <a:gd name="T64" fmla="*/ 18314 w 101"/>
                <a:gd name="T65" fmla="*/ 16590 h 96"/>
                <a:gd name="T66" fmla="*/ 16303 w 101"/>
                <a:gd name="T67" fmla="*/ 16189 h 96"/>
                <a:gd name="T68" fmla="*/ 13901 w 101"/>
                <a:gd name="T69" fmla="*/ 15558 h 96"/>
                <a:gd name="T70" fmla="*/ 11668 w 101"/>
                <a:gd name="T71" fmla="*/ 15061 h 96"/>
                <a:gd name="T72" fmla="*/ 8946 w 101"/>
                <a:gd name="T73" fmla="*/ 14488 h 96"/>
                <a:gd name="T74" fmla="*/ 6645 w 101"/>
                <a:gd name="T75" fmla="*/ 14488 h 96"/>
                <a:gd name="T76" fmla="*/ 0 w 101"/>
                <a:gd name="T77" fmla="*/ 0 h 9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96">
                  <a:moveTo>
                    <a:pt x="0" y="0"/>
                  </a:moveTo>
                  <a:lnTo>
                    <a:pt x="4" y="6"/>
                  </a:lnTo>
                  <a:lnTo>
                    <a:pt x="8" y="13"/>
                  </a:lnTo>
                  <a:lnTo>
                    <a:pt x="15" y="18"/>
                  </a:lnTo>
                  <a:lnTo>
                    <a:pt x="23" y="22"/>
                  </a:lnTo>
                  <a:lnTo>
                    <a:pt x="29" y="24"/>
                  </a:lnTo>
                  <a:lnTo>
                    <a:pt x="35" y="25"/>
                  </a:lnTo>
                  <a:lnTo>
                    <a:pt x="39" y="28"/>
                  </a:lnTo>
                  <a:lnTo>
                    <a:pt x="45" y="29"/>
                  </a:lnTo>
                  <a:lnTo>
                    <a:pt x="50" y="31"/>
                  </a:lnTo>
                  <a:lnTo>
                    <a:pt x="54" y="33"/>
                  </a:lnTo>
                  <a:lnTo>
                    <a:pt x="58" y="35"/>
                  </a:lnTo>
                  <a:lnTo>
                    <a:pt x="62" y="37"/>
                  </a:lnTo>
                  <a:lnTo>
                    <a:pt x="73" y="44"/>
                  </a:lnTo>
                  <a:lnTo>
                    <a:pt x="82" y="51"/>
                  </a:lnTo>
                  <a:lnTo>
                    <a:pt x="89" y="60"/>
                  </a:lnTo>
                  <a:lnTo>
                    <a:pt x="95" y="69"/>
                  </a:lnTo>
                  <a:lnTo>
                    <a:pt x="97" y="76"/>
                  </a:lnTo>
                  <a:lnTo>
                    <a:pt x="99" y="83"/>
                  </a:lnTo>
                  <a:lnTo>
                    <a:pt x="100" y="90"/>
                  </a:lnTo>
                  <a:lnTo>
                    <a:pt x="101" y="96"/>
                  </a:lnTo>
                  <a:lnTo>
                    <a:pt x="98" y="93"/>
                  </a:lnTo>
                  <a:lnTo>
                    <a:pt x="96" y="89"/>
                  </a:lnTo>
                  <a:lnTo>
                    <a:pt x="95" y="84"/>
                  </a:lnTo>
                  <a:lnTo>
                    <a:pt x="92" y="79"/>
                  </a:lnTo>
                  <a:lnTo>
                    <a:pt x="90" y="75"/>
                  </a:lnTo>
                  <a:lnTo>
                    <a:pt x="85" y="67"/>
                  </a:lnTo>
                  <a:lnTo>
                    <a:pt x="78" y="61"/>
                  </a:lnTo>
                  <a:lnTo>
                    <a:pt x="71" y="55"/>
                  </a:lnTo>
                  <a:lnTo>
                    <a:pt x="63" y="51"/>
                  </a:lnTo>
                  <a:lnTo>
                    <a:pt x="59" y="48"/>
                  </a:lnTo>
                  <a:lnTo>
                    <a:pt x="53" y="46"/>
                  </a:lnTo>
                  <a:lnTo>
                    <a:pt x="47" y="45"/>
                  </a:lnTo>
                  <a:lnTo>
                    <a:pt x="42" y="44"/>
                  </a:lnTo>
                  <a:lnTo>
                    <a:pt x="36" y="43"/>
                  </a:lnTo>
                  <a:lnTo>
                    <a:pt x="30" y="41"/>
                  </a:lnTo>
                  <a:lnTo>
                    <a:pt x="23" y="40"/>
                  </a:lnTo>
                  <a:lnTo>
                    <a:pt x="17" y="40"/>
                  </a:lnTo>
                  <a:lnTo>
                    <a:pt x="0" y="0"/>
                  </a:lnTo>
                  <a:close/>
                </a:path>
              </a:pathLst>
            </a:custGeom>
            <a:solidFill>
              <a:srgbClr val="8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59" name="Freeform 7"/>
            <p:cNvSpPr/>
            <p:nvPr/>
          </p:nvSpPr>
          <p:spPr bwMode="auto">
            <a:xfrm>
              <a:off x="3926" y="209"/>
              <a:ext cx="163" cy="154"/>
            </a:xfrm>
            <a:custGeom>
              <a:avLst/>
              <a:gdLst>
                <a:gd name="T0" fmla="*/ 0 w 102"/>
                <a:gd name="T1" fmla="*/ 0 h 94"/>
                <a:gd name="T2" fmla="*/ 1114 w 102"/>
                <a:gd name="T3" fmla="*/ 1782 h 94"/>
                <a:gd name="T4" fmla="*/ 2280 w 102"/>
                <a:gd name="T5" fmla="*/ 3637 h 94"/>
                <a:gd name="T6" fmla="*/ 3783 w 102"/>
                <a:gd name="T7" fmla="*/ 5698 h 94"/>
                <a:gd name="T8" fmla="*/ 6400 w 102"/>
                <a:gd name="T9" fmla="*/ 7484 h 94"/>
                <a:gd name="T10" fmla="*/ 7827 w 102"/>
                <a:gd name="T11" fmla="*/ 8241 h 94"/>
                <a:gd name="T12" fmla="*/ 9305 w 102"/>
                <a:gd name="T13" fmla="*/ 8688 h 94"/>
                <a:gd name="T14" fmla="*/ 10544 w 102"/>
                <a:gd name="T15" fmla="*/ 9761 h 94"/>
                <a:gd name="T16" fmla="*/ 12161 w 102"/>
                <a:gd name="T17" fmla="*/ 10021 h 94"/>
                <a:gd name="T18" fmla="*/ 13609 w 102"/>
                <a:gd name="T19" fmla="*/ 10962 h 94"/>
                <a:gd name="T20" fmla="*/ 14766 w 102"/>
                <a:gd name="T21" fmla="*/ 11152 h 94"/>
                <a:gd name="T22" fmla="*/ 15790 w 102"/>
                <a:gd name="T23" fmla="*/ 12261 h 94"/>
                <a:gd name="T24" fmla="*/ 16850 w 102"/>
                <a:gd name="T25" fmla="*/ 12910 h 94"/>
                <a:gd name="T26" fmla="*/ 19988 w 102"/>
                <a:gd name="T27" fmla="*/ 15294 h 94"/>
                <a:gd name="T28" fmla="*/ 22389 w 102"/>
                <a:gd name="T29" fmla="*/ 18270 h 94"/>
                <a:gd name="T30" fmla="*/ 24669 w 102"/>
                <a:gd name="T31" fmla="*/ 21150 h 94"/>
                <a:gd name="T32" fmla="*/ 26380 w 102"/>
                <a:gd name="T33" fmla="*/ 25056 h 94"/>
                <a:gd name="T34" fmla="*/ 26927 w 102"/>
                <a:gd name="T35" fmla="*/ 27458 h 94"/>
                <a:gd name="T36" fmla="*/ 27379 w 102"/>
                <a:gd name="T37" fmla="*/ 29932 h 94"/>
                <a:gd name="T38" fmla="*/ 27951 w 102"/>
                <a:gd name="T39" fmla="*/ 32538 h 94"/>
                <a:gd name="T40" fmla="*/ 28212 w 102"/>
                <a:gd name="T41" fmla="*/ 35133 h 94"/>
                <a:gd name="T42" fmla="*/ 26927 w 102"/>
                <a:gd name="T43" fmla="*/ 33985 h 94"/>
                <a:gd name="T44" fmla="*/ 26615 w 102"/>
                <a:gd name="T45" fmla="*/ 32538 h 94"/>
                <a:gd name="T46" fmla="*/ 26117 w 102"/>
                <a:gd name="T47" fmla="*/ 30327 h 94"/>
                <a:gd name="T48" fmla="*/ 25813 w 102"/>
                <a:gd name="T49" fmla="*/ 28534 h 94"/>
                <a:gd name="T50" fmla="*/ 25009 w 102"/>
                <a:gd name="T51" fmla="*/ 26896 h 94"/>
                <a:gd name="T52" fmla="*/ 23763 w 102"/>
                <a:gd name="T53" fmla="*/ 23968 h 94"/>
                <a:gd name="T54" fmla="*/ 21813 w 102"/>
                <a:gd name="T55" fmla="*/ 21727 h 94"/>
                <a:gd name="T56" fmla="*/ 19988 w 102"/>
                <a:gd name="T57" fmla="*/ 19861 h 94"/>
                <a:gd name="T58" fmla="*/ 17654 w 102"/>
                <a:gd name="T59" fmla="*/ 18270 h 94"/>
                <a:gd name="T60" fmla="*/ 16153 w 102"/>
                <a:gd name="T61" fmla="*/ 17174 h 94"/>
                <a:gd name="T62" fmla="*/ 14766 w 102"/>
                <a:gd name="T63" fmla="*/ 16417 h 94"/>
                <a:gd name="T64" fmla="*/ 12858 w 102"/>
                <a:gd name="T65" fmla="*/ 15991 h 94"/>
                <a:gd name="T66" fmla="*/ 11394 w 102"/>
                <a:gd name="T67" fmla="*/ 15294 h 94"/>
                <a:gd name="T68" fmla="*/ 9660 w 102"/>
                <a:gd name="T69" fmla="*/ 14630 h 94"/>
                <a:gd name="T70" fmla="*/ 8046 w 102"/>
                <a:gd name="T71" fmla="*/ 14630 h 94"/>
                <a:gd name="T72" fmla="*/ 6400 w 102"/>
                <a:gd name="T73" fmla="*/ 14234 h 94"/>
                <a:gd name="T74" fmla="*/ 5035 w 102"/>
                <a:gd name="T75" fmla="*/ 13962 h 94"/>
                <a:gd name="T76" fmla="*/ 0 w 102"/>
                <a:gd name="T77" fmla="*/ 0 h 9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94">
                  <a:moveTo>
                    <a:pt x="0" y="0"/>
                  </a:moveTo>
                  <a:lnTo>
                    <a:pt x="4" y="5"/>
                  </a:lnTo>
                  <a:lnTo>
                    <a:pt x="8" y="10"/>
                  </a:lnTo>
                  <a:lnTo>
                    <a:pt x="14" y="15"/>
                  </a:lnTo>
                  <a:lnTo>
                    <a:pt x="23" y="20"/>
                  </a:lnTo>
                  <a:lnTo>
                    <a:pt x="28" y="22"/>
                  </a:lnTo>
                  <a:lnTo>
                    <a:pt x="34" y="23"/>
                  </a:lnTo>
                  <a:lnTo>
                    <a:pt x="38" y="26"/>
                  </a:lnTo>
                  <a:lnTo>
                    <a:pt x="44" y="27"/>
                  </a:lnTo>
                  <a:lnTo>
                    <a:pt x="49" y="29"/>
                  </a:lnTo>
                  <a:lnTo>
                    <a:pt x="53" y="30"/>
                  </a:lnTo>
                  <a:lnTo>
                    <a:pt x="57" y="33"/>
                  </a:lnTo>
                  <a:lnTo>
                    <a:pt x="61" y="35"/>
                  </a:lnTo>
                  <a:lnTo>
                    <a:pt x="72" y="41"/>
                  </a:lnTo>
                  <a:lnTo>
                    <a:pt x="81" y="49"/>
                  </a:lnTo>
                  <a:lnTo>
                    <a:pt x="89" y="57"/>
                  </a:lnTo>
                  <a:lnTo>
                    <a:pt x="95" y="67"/>
                  </a:lnTo>
                  <a:lnTo>
                    <a:pt x="97" y="73"/>
                  </a:lnTo>
                  <a:lnTo>
                    <a:pt x="99" y="80"/>
                  </a:lnTo>
                  <a:lnTo>
                    <a:pt x="101" y="87"/>
                  </a:lnTo>
                  <a:lnTo>
                    <a:pt x="102" y="94"/>
                  </a:lnTo>
                  <a:lnTo>
                    <a:pt x="97" y="91"/>
                  </a:lnTo>
                  <a:lnTo>
                    <a:pt x="96" y="87"/>
                  </a:lnTo>
                  <a:lnTo>
                    <a:pt x="94" y="81"/>
                  </a:lnTo>
                  <a:lnTo>
                    <a:pt x="93" y="76"/>
                  </a:lnTo>
                  <a:lnTo>
                    <a:pt x="90" y="72"/>
                  </a:lnTo>
                  <a:lnTo>
                    <a:pt x="86" y="64"/>
                  </a:lnTo>
                  <a:lnTo>
                    <a:pt x="79" y="58"/>
                  </a:lnTo>
                  <a:lnTo>
                    <a:pt x="72" y="53"/>
                  </a:lnTo>
                  <a:lnTo>
                    <a:pt x="64" y="49"/>
                  </a:lnTo>
                  <a:lnTo>
                    <a:pt x="58" y="46"/>
                  </a:lnTo>
                  <a:lnTo>
                    <a:pt x="53" y="44"/>
                  </a:lnTo>
                  <a:lnTo>
                    <a:pt x="46" y="43"/>
                  </a:lnTo>
                  <a:lnTo>
                    <a:pt x="41" y="41"/>
                  </a:lnTo>
                  <a:lnTo>
                    <a:pt x="35" y="39"/>
                  </a:lnTo>
                  <a:lnTo>
                    <a:pt x="29" y="39"/>
                  </a:lnTo>
                  <a:lnTo>
                    <a:pt x="23" y="38"/>
                  </a:lnTo>
                  <a:lnTo>
                    <a:pt x="18" y="37"/>
                  </a:lnTo>
                  <a:lnTo>
                    <a:pt x="0" y="0"/>
                  </a:lnTo>
                  <a:close/>
                </a:path>
              </a:pathLst>
            </a:custGeom>
            <a:solidFill>
              <a:srgbClr val="8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60" name="Freeform 8"/>
            <p:cNvSpPr/>
            <p:nvPr/>
          </p:nvSpPr>
          <p:spPr bwMode="auto">
            <a:xfrm>
              <a:off x="3952" y="271"/>
              <a:ext cx="170" cy="183"/>
            </a:xfrm>
            <a:custGeom>
              <a:avLst/>
              <a:gdLst>
                <a:gd name="T0" fmla="*/ 0 w 103"/>
                <a:gd name="T1" fmla="*/ 0 h 113"/>
                <a:gd name="T2" fmla="*/ 1804 w 103"/>
                <a:gd name="T3" fmla="*/ 2214 h 113"/>
                <a:gd name="T4" fmla="*/ 4573 w 103"/>
                <a:gd name="T5" fmla="*/ 4581 h 113"/>
                <a:gd name="T6" fmla="*/ 7643 w 103"/>
                <a:gd name="T7" fmla="*/ 6803 h 113"/>
                <a:gd name="T8" fmla="*/ 11073 w 103"/>
                <a:gd name="T9" fmla="*/ 7798 h 113"/>
                <a:gd name="T10" fmla="*/ 13384 w 103"/>
                <a:gd name="T11" fmla="*/ 8790 h 113"/>
                <a:gd name="T12" fmla="*/ 15642 w 103"/>
                <a:gd name="T13" fmla="*/ 9025 h 113"/>
                <a:gd name="T14" fmla="*/ 17589 w 103"/>
                <a:gd name="T15" fmla="*/ 9793 h 113"/>
                <a:gd name="T16" fmla="*/ 20098 w 103"/>
                <a:gd name="T17" fmla="*/ 10407 h 113"/>
                <a:gd name="T18" fmla="*/ 22521 w 103"/>
                <a:gd name="T19" fmla="*/ 11017 h 113"/>
                <a:gd name="T20" fmla="*/ 25132 w 103"/>
                <a:gd name="T21" fmla="*/ 11638 h 113"/>
                <a:gd name="T22" fmla="*/ 26982 w 103"/>
                <a:gd name="T23" fmla="*/ 12395 h 113"/>
                <a:gd name="T24" fmla="*/ 29030 w 103"/>
                <a:gd name="T25" fmla="*/ 13014 h 113"/>
                <a:gd name="T26" fmla="*/ 32686 w 103"/>
                <a:gd name="T27" fmla="*/ 14857 h 113"/>
                <a:gd name="T28" fmla="*/ 35740 w 103"/>
                <a:gd name="T29" fmla="*/ 16854 h 113"/>
                <a:gd name="T30" fmla="*/ 37601 w 103"/>
                <a:gd name="T31" fmla="*/ 19225 h 113"/>
                <a:gd name="T32" fmla="*/ 39130 w 103"/>
                <a:gd name="T33" fmla="*/ 22065 h 113"/>
                <a:gd name="T34" fmla="*/ 41480 w 103"/>
                <a:gd name="T35" fmla="*/ 26214 h 113"/>
                <a:gd name="T36" fmla="*/ 42175 w 103"/>
                <a:gd name="T37" fmla="*/ 29272 h 113"/>
                <a:gd name="T38" fmla="*/ 42175 w 103"/>
                <a:gd name="T39" fmla="*/ 32508 h 113"/>
                <a:gd name="T40" fmla="*/ 41498 w 103"/>
                <a:gd name="T41" fmla="*/ 36257 h 113"/>
                <a:gd name="T42" fmla="*/ 40371 w 103"/>
                <a:gd name="T43" fmla="*/ 36723 h 113"/>
                <a:gd name="T44" fmla="*/ 40371 w 103"/>
                <a:gd name="T45" fmla="*/ 34132 h 113"/>
                <a:gd name="T46" fmla="*/ 40371 w 103"/>
                <a:gd name="T47" fmla="*/ 30901 h 113"/>
                <a:gd name="T48" fmla="*/ 39130 w 103"/>
                <a:gd name="T49" fmla="*/ 27295 h 113"/>
                <a:gd name="T50" fmla="*/ 38001 w 103"/>
                <a:gd name="T51" fmla="*/ 24284 h 113"/>
                <a:gd name="T52" fmla="*/ 36459 w 103"/>
                <a:gd name="T53" fmla="*/ 21989 h 113"/>
                <a:gd name="T54" fmla="*/ 35078 w 103"/>
                <a:gd name="T55" fmla="*/ 19840 h 113"/>
                <a:gd name="T56" fmla="*/ 32686 w 103"/>
                <a:gd name="T57" fmla="*/ 18467 h 113"/>
                <a:gd name="T58" fmla="*/ 29733 w 103"/>
                <a:gd name="T59" fmla="*/ 16854 h 113"/>
                <a:gd name="T60" fmla="*/ 27695 w 103"/>
                <a:gd name="T61" fmla="*/ 16221 h 113"/>
                <a:gd name="T62" fmla="*/ 25143 w 103"/>
                <a:gd name="T63" fmla="*/ 15229 h 113"/>
                <a:gd name="T64" fmla="*/ 22090 w 103"/>
                <a:gd name="T65" fmla="*/ 14857 h 113"/>
                <a:gd name="T66" fmla="*/ 18717 w 103"/>
                <a:gd name="T67" fmla="*/ 14235 h 113"/>
                <a:gd name="T68" fmla="*/ 15642 w 103"/>
                <a:gd name="T69" fmla="*/ 14002 h 113"/>
                <a:gd name="T70" fmla="*/ 12458 w 103"/>
                <a:gd name="T71" fmla="*/ 13014 h 113"/>
                <a:gd name="T72" fmla="*/ 9477 w 103"/>
                <a:gd name="T73" fmla="*/ 12629 h 113"/>
                <a:gd name="T74" fmla="*/ 6457 w 103"/>
                <a:gd name="T75" fmla="*/ 12395 h 113"/>
                <a:gd name="T76" fmla="*/ 0 w 103"/>
                <a:gd name="T77" fmla="*/ 0 h 11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3" h="113">
                  <a:moveTo>
                    <a:pt x="0" y="0"/>
                  </a:moveTo>
                  <a:lnTo>
                    <a:pt x="4" y="7"/>
                  </a:lnTo>
                  <a:lnTo>
                    <a:pt x="11" y="14"/>
                  </a:lnTo>
                  <a:lnTo>
                    <a:pt x="19" y="21"/>
                  </a:lnTo>
                  <a:lnTo>
                    <a:pt x="27" y="24"/>
                  </a:lnTo>
                  <a:lnTo>
                    <a:pt x="33" y="27"/>
                  </a:lnTo>
                  <a:lnTo>
                    <a:pt x="38" y="28"/>
                  </a:lnTo>
                  <a:lnTo>
                    <a:pt x="43" y="30"/>
                  </a:lnTo>
                  <a:lnTo>
                    <a:pt x="49" y="32"/>
                  </a:lnTo>
                  <a:lnTo>
                    <a:pt x="55" y="34"/>
                  </a:lnTo>
                  <a:lnTo>
                    <a:pt x="61" y="36"/>
                  </a:lnTo>
                  <a:lnTo>
                    <a:pt x="66" y="38"/>
                  </a:lnTo>
                  <a:lnTo>
                    <a:pt x="71" y="40"/>
                  </a:lnTo>
                  <a:lnTo>
                    <a:pt x="80" y="46"/>
                  </a:lnTo>
                  <a:lnTo>
                    <a:pt x="87" y="52"/>
                  </a:lnTo>
                  <a:lnTo>
                    <a:pt x="92" y="59"/>
                  </a:lnTo>
                  <a:lnTo>
                    <a:pt x="96" y="68"/>
                  </a:lnTo>
                  <a:lnTo>
                    <a:pt x="101" y="80"/>
                  </a:lnTo>
                  <a:lnTo>
                    <a:pt x="103" y="90"/>
                  </a:lnTo>
                  <a:lnTo>
                    <a:pt x="103" y="100"/>
                  </a:lnTo>
                  <a:lnTo>
                    <a:pt x="102" y="111"/>
                  </a:lnTo>
                  <a:lnTo>
                    <a:pt x="99" y="113"/>
                  </a:lnTo>
                  <a:lnTo>
                    <a:pt x="99" y="105"/>
                  </a:lnTo>
                  <a:lnTo>
                    <a:pt x="99" y="95"/>
                  </a:lnTo>
                  <a:lnTo>
                    <a:pt x="96" y="84"/>
                  </a:lnTo>
                  <a:lnTo>
                    <a:pt x="93" y="75"/>
                  </a:lnTo>
                  <a:lnTo>
                    <a:pt x="89" y="67"/>
                  </a:lnTo>
                  <a:lnTo>
                    <a:pt x="86" y="61"/>
                  </a:lnTo>
                  <a:lnTo>
                    <a:pt x="80" y="57"/>
                  </a:lnTo>
                  <a:lnTo>
                    <a:pt x="73" y="52"/>
                  </a:lnTo>
                  <a:lnTo>
                    <a:pt x="68" y="50"/>
                  </a:lnTo>
                  <a:lnTo>
                    <a:pt x="62" y="47"/>
                  </a:lnTo>
                  <a:lnTo>
                    <a:pt x="54" y="46"/>
                  </a:lnTo>
                  <a:lnTo>
                    <a:pt x="46" y="44"/>
                  </a:lnTo>
                  <a:lnTo>
                    <a:pt x="38" y="43"/>
                  </a:lnTo>
                  <a:lnTo>
                    <a:pt x="30" y="40"/>
                  </a:lnTo>
                  <a:lnTo>
                    <a:pt x="23" y="39"/>
                  </a:lnTo>
                  <a:lnTo>
                    <a:pt x="16" y="38"/>
                  </a:lnTo>
                  <a:lnTo>
                    <a:pt x="0" y="0"/>
                  </a:lnTo>
                  <a:close/>
                </a:path>
              </a:pathLst>
            </a:custGeom>
            <a:solidFill>
              <a:srgbClr val="8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61" name="Freeform 9"/>
            <p:cNvSpPr/>
            <p:nvPr/>
          </p:nvSpPr>
          <p:spPr bwMode="auto">
            <a:xfrm>
              <a:off x="3890" y="144"/>
              <a:ext cx="164" cy="441"/>
            </a:xfrm>
            <a:custGeom>
              <a:avLst/>
              <a:gdLst>
                <a:gd name="T0" fmla="*/ 16760 w 102"/>
                <a:gd name="T1" fmla="*/ 43470 h 269"/>
                <a:gd name="T2" fmla="*/ 29895 w 102"/>
                <a:gd name="T3" fmla="*/ 80041 h 269"/>
                <a:gd name="T4" fmla="*/ 30477 w 102"/>
                <a:gd name="T5" fmla="*/ 83070 h 269"/>
                <a:gd name="T6" fmla="*/ 30477 w 102"/>
                <a:gd name="T7" fmla="*/ 86008 h 269"/>
                <a:gd name="T8" fmla="*/ 29895 w 102"/>
                <a:gd name="T9" fmla="*/ 88864 h 269"/>
                <a:gd name="T10" fmla="*/ 28653 w 102"/>
                <a:gd name="T11" fmla="*/ 91477 h 269"/>
                <a:gd name="T12" fmla="*/ 27168 w 102"/>
                <a:gd name="T13" fmla="*/ 94274 h 269"/>
                <a:gd name="T14" fmla="*/ 25637 w 102"/>
                <a:gd name="T15" fmla="*/ 96728 h 269"/>
                <a:gd name="T16" fmla="*/ 23531 w 102"/>
                <a:gd name="T17" fmla="*/ 98895 h 269"/>
                <a:gd name="T18" fmla="*/ 21606 w 102"/>
                <a:gd name="T19" fmla="*/ 100217 h 269"/>
                <a:gd name="T20" fmla="*/ 20117 w 102"/>
                <a:gd name="T21" fmla="*/ 100932 h 269"/>
                <a:gd name="T22" fmla="*/ 18649 w 102"/>
                <a:gd name="T23" fmla="*/ 100932 h 269"/>
                <a:gd name="T24" fmla="*/ 17275 w 102"/>
                <a:gd name="T25" fmla="*/ 101381 h 269"/>
                <a:gd name="T26" fmla="*/ 16315 w 102"/>
                <a:gd name="T27" fmla="*/ 100932 h 269"/>
                <a:gd name="T28" fmla="*/ 14865 w 102"/>
                <a:gd name="T29" fmla="*/ 100712 h 269"/>
                <a:gd name="T30" fmla="*/ 14070 w 102"/>
                <a:gd name="T31" fmla="*/ 99809 h 269"/>
                <a:gd name="T32" fmla="*/ 13151 w 102"/>
                <a:gd name="T33" fmla="*/ 98468 h 269"/>
                <a:gd name="T34" fmla="*/ 12567 w 102"/>
                <a:gd name="T35" fmla="*/ 97164 h 269"/>
                <a:gd name="T36" fmla="*/ 11917 w 102"/>
                <a:gd name="T37" fmla="*/ 94571 h 269"/>
                <a:gd name="T38" fmla="*/ 11917 w 102"/>
                <a:gd name="T39" fmla="*/ 91477 h 269"/>
                <a:gd name="T40" fmla="*/ 12567 w 102"/>
                <a:gd name="T41" fmla="*/ 88452 h 269"/>
                <a:gd name="T42" fmla="*/ 13438 w 102"/>
                <a:gd name="T43" fmla="*/ 85526 h 269"/>
                <a:gd name="T44" fmla="*/ 14865 w 102"/>
                <a:gd name="T45" fmla="*/ 82672 h 269"/>
                <a:gd name="T46" fmla="*/ 16315 w 102"/>
                <a:gd name="T47" fmla="*/ 80246 h 269"/>
                <a:gd name="T48" fmla="*/ 18593 w 102"/>
                <a:gd name="T49" fmla="*/ 78006 h 269"/>
                <a:gd name="T50" fmla="*/ 20117 w 102"/>
                <a:gd name="T51" fmla="*/ 76800 h 269"/>
                <a:gd name="T52" fmla="*/ 21691 w 102"/>
                <a:gd name="T53" fmla="*/ 75875 h 269"/>
                <a:gd name="T54" fmla="*/ 23531 w 102"/>
                <a:gd name="T55" fmla="*/ 75455 h 269"/>
                <a:gd name="T56" fmla="*/ 24693 w 102"/>
                <a:gd name="T57" fmla="*/ 75455 h 269"/>
                <a:gd name="T58" fmla="*/ 26232 w 102"/>
                <a:gd name="T59" fmla="*/ 75455 h 269"/>
                <a:gd name="T60" fmla="*/ 0 w 102"/>
                <a:gd name="T61" fmla="*/ 667 h 269"/>
                <a:gd name="T62" fmla="*/ 1518 w 102"/>
                <a:gd name="T63" fmla="*/ 0 h 269"/>
                <a:gd name="T64" fmla="*/ 6483 w 102"/>
                <a:gd name="T65" fmla="*/ 15127 h 269"/>
                <a:gd name="T66" fmla="*/ 11917 w 102"/>
                <a:gd name="T67" fmla="*/ 29024 h 269"/>
                <a:gd name="T68" fmla="*/ 16760 w 102"/>
                <a:gd name="T69" fmla="*/ 43470 h 26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2" h="269">
                  <a:moveTo>
                    <a:pt x="56" y="115"/>
                  </a:moveTo>
                  <a:lnTo>
                    <a:pt x="100" y="212"/>
                  </a:lnTo>
                  <a:lnTo>
                    <a:pt x="102" y="220"/>
                  </a:lnTo>
                  <a:lnTo>
                    <a:pt x="102" y="228"/>
                  </a:lnTo>
                  <a:lnTo>
                    <a:pt x="100" y="236"/>
                  </a:lnTo>
                  <a:lnTo>
                    <a:pt x="96" y="243"/>
                  </a:lnTo>
                  <a:lnTo>
                    <a:pt x="91" y="250"/>
                  </a:lnTo>
                  <a:lnTo>
                    <a:pt x="86" y="257"/>
                  </a:lnTo>
                  <a:lnTo>
                    <a:pt x="79" y="262"/>
                  </a:lnTo>
                  <a:lnTo>
                    <a:pt x="72" y="266"/>
                  </a:lnTo>
                  <a:lnTo>
                    <a:pt x="67" y="268"/>
                  </a:lnTo>
                  <a:lnTo>
                    <a:pt x="63" y="268"/>
                  </a:lnTo>
                  <a:lnTo>
                    <a:pt x="58" y="269"/>
                  </a:lnTo>
                  <a:lnTo>
                    <a:pt x="55" y="268"/>
                  </a:lnTo>
                  <a:lnTo>
                    <a:pt x="50" y="267"/>
                  </a:lnTo>
                  <a:lnTo>
                    <a:pt x="47" y="265"/>
                  </a:lnTo>
                  <a:lnTo>
                    <a:pt x="44" y="261"/>
                  </a:lnTo>
                  <a:lnTo>
                    <a:pt x="42" y="258"/>
                  </a:lnTo>
                  <a:lnTo>
                    <a:pt x="40" y="251"/>
                  </a:lnTo>
                  <a:lnTo>
                    <a:pt x="40" y="243"/>
                  </a:lnTo>
                  <a:lnTo>
                    <a:pt x="42" y="235"/>
                  </a:lnTo>
                  <a:lnTo>
                    <a:pt x="45" y="227"/>
                  </a:lnTo>
                  <a:lnTo>
                    <a:pt x="50" y="219"/>
                  </a:lnTo>
                  <a:lnTo>
                    <a:pt x="55" y="213"/>
                  </a:lnTo>
                  <a:lnTo>
                    <a:pt x="62" y="207"/>
                  </a:lnTo>
                  <a:lnTo>
                    <a:pt x="67" y="204"/>
                  </a:lnTo>
                  <a:lnTo>
                    <a:pt x="73" y="201"/>
                  </a:lnTo>
                  <a:lnTo>
                    <a:pt x="79" y="200"/>
                  </a:lnTo>
                  <a:lnTo>
                    <a:pt x="83" y="200"/>
                  </a:lnTo>
                  <a:lnTo>
                    <a:pt x="88" y="200"/>
                  </a:lnTo>
                  <a:lnTo>
                    <a:pt x="0" y="2"/>
                  </a:lnTo>
                  <a:lnTo>
                    <a:pt x="5" y="0"/>
                  </a:lnTo>
                  <a:lnTo>
                    <a:pt x="22" y="40"/>
                  </a:lnTo>
                  <a:lnTo>
                    <a:pt x="40" y="77"/>
                  </a:lnTo>
                  <a:lnTo>
                    <a:pt x="56" y="115"/>
                  </a:lnTo>
                  <a:close/>
                </a:path>
              </a:pathLst>
            </a:custGeom>
            <a:solidFill>
              <a:srgbClr val="8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grpSp>
      <p:sp>
        <p:nvSpPr>
          <p:cNvPr id="2" name="Rectangles 1"/>
          <p:cNvSpPr/>
          <p:nvPr/>
        </p:nvSpPr>
        <p:spPr>
          <a:xfrm>
            <a:off x="-97790" y="71120"/>
            <a:ext cx="11366500" cy="1076325"/>
          </a:xfrm>
          <a:prstGeom prst="rect">
            <a:avLst/>
          </a:prstGeom>
          <a:noFill/>
          <a:ln>
            <a:noFill/>
          </a:ln>
        </p:spPr>
        <p:txBody>
          <a:bodyPr wrap="square" rtlCol="0" anchor="t">
            <a:spAutoFit/>
          </a:bodyPr>
          <a:lstStyle/>
          <a:p>
            <a:pPr algn="ctr"/>
            <a:r>
              <a:rPr lang="vi-VN" altLang="en-US" sz="3200" b="1" dirty="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Thứ năm, ngày 24 tháng 2 năm 202</a:t>
            </a:r>
          </a:p>
          <a:p>
            <a:pPr algn="ctr"/>
            <a:r>
              <a:rPr lang="vi-VN" altLang="en-US" sz="3200" b="1" u="sng" dirty="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Âm nhạc</a:t>
            </a:r>
          </a:p>
        </p:txBody>
      </p:sp>
      <p:pic>
        <p:nvPicPr>
          <p:cNvPr id="3" name="Picture 2"/>
          <p:cNvPicPr>
            <a:picLocks noChangeAspect="1"/>
          </p:cNvPicPr>
          <p:nvPr/>
        </p:nvPicPr>
        <p:blipFill>
          <a:blip r:embed="rId3">
            <a:clrChange>
              <a:clrFrom>
                <a:srgbClr val="FFFFFF">
                  <a:alpha val="100000"/>
                </a:srgbClr>
              </a:clrFrom>
              <a:clrTo>
                <a:srgbClr val="FFFFFF">
                  <a:alpha val="100000"/>
                  <a:alpha val="0"/>
                </a:srgbClr>
              </a:clrTo>
            </a:clrChange>
          </a:blip>
          <a:stretch>
            <a:fillRect/>
          </a:stretch>
        </p:blipFill>
        <p:spPr>
          <a:xfrm>
            <a:off x="3255645" y="3242310"/>
            <a:ext cx="5422900" cy="1164590"/>
          </a:xfrm>
          <a:prstGeom prst="rect">
            <a:avLst/>
          </a:prstGeom>
        </p:spPr>
      </p:pic>
      <p:sp>
        <p:nvSpPr>
          <p:cNvPr id="5" name="Rectangle 1"/>
          <p:cNvSpPr/>
          <p:nvPr/>
        </p:nvSpPr>
        <p:spPr>
          <a:xfrm>
            <a:off x="3629660" y="4272915"/>
            <a:ext cx="4215130" cy="521970"/>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l" eaLnBrk="0" fontAlgn="base" hangingPunct="0">
              <a:spcBef>
                <a:spcPct val="0"/>
              </a:spcBef>
              <a:spcAft>
                <a:spcPct val="0"/>
              </a:spcAft>
              <a:defRPr/>
            </a:pPr>
            <a:r>
              <a:rPr lang="vi-VN" altLang="en-US" sz="2800" b="1" dirty="0">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À</a:t>
            </a:r>
            <a:r>
              <a:rPr lang="vi-VN" altLang="en-US" sz="2800" b="1" dirty="0">
                <a:ln w="11430"/>
                <a:solidFill>
                  <a:srgbClr val="C0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       á     a        à</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444"/>
                                        </p:tgtEl>
                                        <p:attrNameLst>
                                          <p:attrName>style.visibility</p:attrName>
                                        </p:attrNameLst>
                                      </p:cBhvr>
                                      <p:to>
                                        <p:strVal val="visible"/>
                                      </p:to>
                                    </p:set>
                                    <p:anim calcmode="lin" valueType="num">
                                      <p:cBhvr>
                                        <p:cTn id="7" dur="500" fill="hold"/>
                                        <p:tgtEl>
                                          <p:spTgt spid="11444"/>
                                        </p:tgtEl>
                                        <p:attrNameLst>
                                          <p:attrName>ppt_w</p:attrName>
                                        </p:attrNameLst>
                                      </p:cBhvr>
                                      <p:tavLst>
                                        <p:tav tm="0">
                                          <p:val>
                                            <p:fltVal val="0"/>
                                          </p:val>
                                        </p:tav>
                                        <p:tav tm="100000">
                                          <p:val>
                                            <p:strVal val="#ppt_w"/>
                                          </p:val>
                                        </p:tav>
                                      </p:tavLst>
                                    </p:anim>
                                    <p:anim calcmode="lin" valueType="num">
                                      <p:cBhvr>
                                        <p:cTn id="8" dur="500" fill="hold"/>
                                        <p:tgtEl>
                                          <p:spTgt spid="11444"/>
                                        </p:tgtEl>
                                        <p:attrNameLst>
                                          <p:attrName>ppt_h</p:attrName>
                                        </p:attrNameLst>
                                      </p:cBhvr>
                                      <p:tavLst>
                                        <p:tav tm="0">
                                          <p:val>
                                            <p:fltVal val="0"/>
                                          </p:val>
                                        </p:tav>
                                        <p:tav tm="100000">
                                          <p:val>
                                            <p:strVal val="#ppt_h"/>
                                          </p:val>
                                        </p:tav>
                                      </p:tavLst>
                                    </p:anim>
                                  </p:childTnLst>
                                </p:cTn>
                              </p:par>
                              <p:par>
                                <p:cTn id="9" presetID="63" presetClass="path" presetSubtype="0" repeatCount="indefinite" accel="50000" decel="50000" fill="hold" grpId="1" nodeType="withEffect">
                                  <p:stCondLst>
                                    <p:cond delay="0"/>
                                  </p:stCondLst>
                                  <p:childTnLst>
                                    <p:animMotion origin="layout" path="M 3.88889E-6 2.59259E-6 L -0.04341 -0.09144 " pathEditMode="relative" rAng="0" ptsTypes="AA">
                                      <p:cBhvr>
                                        <p:cTn id="10" dur="2000" fill="hold"/>
                                        <p:tgtEl>
                                          <p:spTgt spid="11444"/>
                                        </p:tgtEl>
                                        <p:attrNameLst>
                                          <p:attrName>ppt_x</p:attrName>
                                          <p:attrName>ppt_y</p:attrName>
                                        </p:attrNameLst>
                                      </p:cBhvr>
                                      <p:rCtr x="-2170" y="-4583"/>
                                    </p:animMotion>
                                  </p:childTnLst>
                                </p:cTn>
                              </p:par>
                              <p:par>
                                <p:cTn id="11" presetID="32" presetClass="emph" presetSubtype="0" repeatCount="indefinite" fill="hold" grpId="2" nodeType="withEffect">
                                  <p:stCondLst>
                                    <p:cond delay="0"/>
                                  </p:stCondLst>
                                  <p:childTnLst>
                                    <p:animClr clrSpc="rgb" dir="cw">
                                      <p:cBhvr override="childStyle">
                                        <p:cTn id="12" dur="50" fill="hold"/>
                                        <p:tgtEl>
                                          <p:spTgt spid="11444"/>
                                        </p:tgtEl>
                                        <p:attrNameLst>
                                          <p:attrName>style.color</p:attrName>
                                        </p:attrNameLst>
                                      </p:cBhvr>
                                      <p:to>
                                        <a:srgbClr val="FF0066"/>
                                      </p:to>
                                    </p:animClr>
                                    <p:animClr clrSpc="rgb" dir="cw">
                                      <p:cBhvr>
                                        <p:cTn id="13" dur="50" fill="hold"/>
                                        <p:tgtEl>
                                          <p:spTgt spid="11444"/>
                                        </p:tgtEl>
                                        <p:attrNameLst>
                                          <p:attrName>fillcolor</p:attrName>
                                        </p:attrNameLst>
                                      </p:cBhvr>
                                      <p:to>
                                        <a:srgbClr val="FF0066"/>
                                      </p:to>
                                    </p:animClr>
                                    <p:set>
                                      <p:cBhvr>
                                        <p:cTn id="14" dur="50" fill="hold"/>
                                        <p:tgtEl>
                                          <p:spTgt spid="11444"/>
                                        </p:tgtEl>
                                        <p:attrNameLst>
                                          <p:attrName>fill.type</p:attrName>
                                        </p:attrNameLst>
                                      </p:cBhvr>
                                      <p:to>
                                        <p:strVal val="solid"/>
                                      </p:to>
                                    </p:set>
                                    <p:set>
                                      <p:cBhvr>
                                        <p:cTn id="15" dur="50" fill="hold"/>
                                        <p:tgtEl>
                                          <p:spTgt spid="11444"/>
                                        </p:tgtEl>
                                        <p:attrNameLst>
                                          <p:attrName>fill.on</p:attrName>
                                        </p:attrNameLst>
                                      </p:cBhvr>
                                      <p:to>
                                        <p:strVal val="true"/>
                                      </p:to>
                                    </p:set>
                                    <p:animRot by="120000">
                                      <p:cBhvr>
                                        <p:cTn id="16" dur="50" fill="hold">
                                          <p:stCondLst>
                                            <p:cond delay="0"/>
                                          </p:stCondLst>
                                        </p:cTn>
                                        <p:tgtEl>
                                          <p:spTgt spid="11444"/>
                                        </p:tgtEl>
                                        <p:attrNameLst>
                                          <p:attrName>r</p:attrName>
                                        </p:attrNameLst>
                                      </p:cBhvr>
                                    </p:animRot>
                                    <p:animRot by="-240000">
                                      <p:cBhvr>
                                        <p:cTn id="17" dur="100" fill="hold">
                                          <p:stCondLst>
                                            <p:cond delay="100"/>
                                          </p:stCondLst>
                                        </p:cTn>
                                        <p:tgtEl>
                                          <p:spTgt spid="11444"/>
                                        </p:tgtEl>
                                        <p:attrNameLst>
                                          <p:attrName>r</p:attrName>
                                        </p:attrNameLst>
                                      </p:cBhvr>
                                    </p:animRot>
                                    <p:animRot by="240000">
                                      <p:cBhvr>
                                        <p:cTn id="18" dur="100" fill="hold">
                                          <p:stCondLst>
                                            <p:cond delay="200"/>
                                          </p:stCondLst>
                                        </p:cTn>
                                        <p:tgtEl>
                                          <p:spTgt spid="11444"/>
                                        </p:tgtEl>
                                        <p:attrNameLst>
                                          <p:attrName>r</p:attrName>
                                        </p:attrNameLst>
                                      </p:cBhvr>
                                    </p:animRot>
                                    <p:animRot by="-240000">
                                      <p:cBhvr>
                                        <p:cTn id="19" dur="100" fill="hold">
                                          <p:stCondLst>
                                            <p:cond delay="300"/>
                                          </p:stCondLst>
                                        </p:cTn>
                                        <p:tgtEl>
                                          <p:spTgt spid="11444"/>
                                        </p:tgtEl>
                                        <p:attrNameLst>
                                          <p:attrName>r</p:attrName>
                                        </p:attrNameLst>
                                      </p:cBhvr>
                                    </p:animRot>
                                    <p:animRot by="120000">
                                      <p:cBhvr>
                                        <p:cTn id="20" dur="100" fill="hold">
                                          <p:stCondLst>
                                            <p:cond delay="400"/>
                                          </p:stCondLst>
                                        </p:cTn>
                                        <p:tgtEl>
                                          <p:spTgt spid="11444"/>
                                        </p:tgtEl>
                                        <p:attrNameLst>
                                          <p:attrName>r</p:attrName>
                                        </p:attrNameLst>
                                      </p:cBhvr>
                                    </p:animRot>
                                  </p:childTnLst>
                                </p:cTn>
                              </p:par>
                              <p:par>
                                <p:cTn id="21" presetID="23" presetClass="entr" presetSubtype="16" fill="hold" nodeType="withEffect">
                                  <p:stCondLst>
                                    <p:cond delay="0"/>
                                  </p:stCondLst>
                                  <p:childTnLst>
                                    <p:set>
                                      <p:cBhvr>
                                        <p:cTn id="22" dur="1" fill="hold">
                                          <p:stCondLst>
                                            <p:cond delay="0"/>
                                          </p:stCondLst>
                                        </p:cTn>
                                        <p:tgtEl>
                                          <p:spTgt spid="11269"/>
                                        </p:tgtEl>
                                        <p:attrNameLst>
                                          <p:attrName>style.visibility</p:attrName>
                                        </p:attrNameLst>
                                      </p:cBhvr>
                                      <p:to>
                                        <p:strVal val="visible"/>
                                      </p:to>
                                    </p:set>
                                    <p:anim calcmode="lin" valueType="num">
                                      <p:cBhvr>
                                        <p:cTn id="23" dur="500" fill="hold"/>
                                        <p:tgtEl>
                                          <p:spTgt spid="11269"/>
                                        </p:tgtEl>
                                        <p:attrNameLst>
                                          <p:attrName>ppt_w</p:attrName>
                                        </p:attrNameLst>
                                      </p:cBhvr>
                                      <p:tavLst>
                                        <p:tav tm="0">
                                          <p:val>
                                            <p:fltVal val="0"/>
                                          </p:val>
                                        </p:tav>
                                        <p:tav tm="100000">
                                          <p:val>
                                            <p:strVal val="#ppt_w"/>
                                          </p:val>
                                        </p:tav>
                                      </p:tavLst>
                                    </p:anim>
                                    <p:anim calcmode="lin" valueType="num">
                                      <p:cBhvr>
                                        <p:cTn id="24" dur="500" fill="hold"/>
                                        <p:tgtEl>
                                          <p:spTgt spid="11269"/>
                                        </p:tgtEl>
                                        <p:attrNameLst>
                                          <p:attrName>ppt_h</p:attrName>
                                        </p:attrNameLst>
                                      </p:cBhvr>
                                      <p:tavLst>
                                        <p:tav tm="0">
                                          <p:val>
                                            <p:fltVal val="0"/>
                                          </p:val>
                                        </p:tav>
                                        <p:tav tm="100000">
                                          <p:val>
                                            <p:strVal val="#ppt_h"/>
                                          </p:val>
                                        </p:tav>
                                      </p:tavLst>
                                    </p:anim>
                                  </p:childTnLst>
                                </p:cTn>
                              </p:par>
                              <p:par>
                                <p:cTn id="25" presetID="63" presetClass="path" presetSubtype="0" repeatCount="indefinite" accel="50000" decel="50000" fill="hold" nodeType="withEffect">
                                  <p:stCondLst>
                                    <p:cond delay="0"/>
                                  </p:stCondLst>
                                  <p:childTnLst>
                                    <p:animMotion origin="layout" path="M -3.61111E-6 3.46821E-6 L 0.03108 -0.06012 " pathEditMode="relative" rAng="0" ptsTypes="AA">
                                      <p:cBhvr>
                                        <p:cTn id="26" dur="3000" fill="hold"/>
                                        <p:tgtEl>
                                          <p:spTgt spid="11269"/>
                                        </p:tgtEl>
                                        <p:attrNameLst>
                                          <p:attrName>ppt_x</p:attrName>
                                          <p:attrName>ppt_y</p:attrName>
                                        </p:attrNameLst>
                                      </p:cBhvr>
                                      <p:rCtr x="1545" y="-3006"/>
                                    </p:animMotion>
                                  </p:childTnLst>
                                </p:cTn>
                              </p:par>
                              <p:par>
                                <p:cTn id="27" presetID="32" presetClass="emph" presetSubtype="0" repeatCount="indefinite" fill="hold" nodeType="withEffect">
                                  <p:stCondLst>
                                    <p:cond delay="0"/>
                                  </p:stCondLst>
                                  <p:childTnLst>
                                    <p:animClr clrSpc="rgb" dir="cw">
                                      <p:cBhvr override="childStyle">
                                        <p:cTn id="28" dur="50" fill="hold"/>
                                        <p:tgtEl>
                                          <p:spTgt spid="11269"/>
                                        </p:tgtEl>
                                        <p:attrNameLst>
                                          <p:attrName>style.color</p:attrName>
                                        </p:attrNameLst>
                                      </p:cBhvr>
                                      <p:to>
                                        <a:srgbClr val="800000"/>
                                      </p:to>
                                    </p:animClr>
                                    <p:animClr clrSpc="rgb" dir="cw">
                                      <p:cBhvr>
                                        <p:cTn id="29" dur="50" fill="hold"/>
                                        <p:tgtEl>
                                          <p:spTgt spid="11269"/>
                                        </p:tgtEl>
                                        <p:attrNameLst>
                                          <p:attrName>fillcolor</p:attrName>
                                        </p:attrNameLst>
                                      </p:cBhvr>
                                      <p:to>
                                        <a:srgbClr val="800000"/>
                                      </p:to>
                                    </p:animClr>
                                    <p:set>
                                      <p:cBhvr>
                                        <p:cTn id="30" dur="50" fill="hold"/>
                                        <p:tgtEl>
                                          <p:spTgt spid="11269"/>
                                        </p:tgtEl>
                                        <p:attrNameLst>
                                          <p:attrName>fill.type</p:attrName>
                                        </p:attrNameLst>
                                      </p:cBhvr>
                                      <p:to>
                                        <p:strVal val="solid"/>
                                      </p:to>
                                    </p:set>
                                    <p:set>
                                      <p:cBhvr>
                                        <p:cTn id="31" dur="50" fill="hold"/>
                                        <p:tgtEl>
                                          <p:spTgt spid="11269"/>
                                        </p:tgtEl>
                                        <p:attrNameLst>
                                          <p:attrName>fill.on</p:attrName>
                                        </p:attrNameLst>
                                      </p:cBhvr>
                                      <p:to>
                                        <p:strVal val="true"/>
                                      </p:to>
                                    </p:set>
                                    <p:animRot by="120000">
                                      <p:cBhvr>
                                        <p:cTn id="32" dur="50" fill="hold">
                                          <p:stCondLst>
                                            <p:cond delay="0"/>
                                          </p:stCondLst>
                                        </p:cTn>
                                        <p:tgtEl>
                                          <p:spTgt spid="11269"/>
                                        </p:tgtEl>
                                        <p:attrNameLst>
                                          <p:attrName>r</p:attrName>
                                        </p:attrNameLst>
                                      </p:cBhvr>
                                    </p:animRot>
                                    <p:animRot by="-240000">
                                      <p:cBhvr>
                                        <p:cTn id="33" dur="100" fill="hold">
                                          <p:stCondLst>
                                            <p:cond delay="100"/>
                                          </p:stCondLst>
                                        </p:cTn>
                                        <p:tgtEl>
                                          <p:spTgt spid="11269"/>
                                        </p:tgtEl>
                                        <p:attrNameLst>
                                          <p:attrName>r</p:attrName>
                                        </p:attrNameLst>
                                      </p:cBhvr>
                                    </p:animRot>
                                    <p:animRot by="240000">
                                      <p:cBhvr>
                                        <p:cTn id="34" dur="100" fill="hold">
                                          <p:stCondLst>
                                            <p:cond delay="200"/>
                                          </p:stCondLst>
                                        </p:cTn>
                                        <p:tgtEl>
                                          <p:spTgt spid="11269"/>
                                        </p:tgtEl>
                                        <p:attrNameLst>
                                          <p:attrName>r</p:attrName>
                                        </p:attrNameLst>
                                      </p:cBhvr>
                                    </p:animRot>
                                    <p:animRot by="-240000">
                                      <p:cBhvr>
                                        <p:cTn id="35" dur="100" fill="hold">
                                          <p:stCondLst>
                                            <p:cond delay="300"/>
                                          </p:stCondLst>
                                        </p:cTn>
                                        <p:tgtEl>
                                          <p:spTgt spid="11269"/>
                                        </p:tgtEl>
                                        <p:attrNameLst>
                                          <p:attrName>r</p:attrName>
                                        </p:attrNameLst>
                                      </p:cBhvr>
                                    </p:animRot>
                                    <p:animRot by="120000">
                                      <p:cBhvr>
                                        <p:cTn id="36" dur="100" fill="hold">
                                          <p:stCondLst>
                                            <p:cond delay="400"/>
                                          </p:stCondLst>
                                        </p:cTn>
                                        <p:tgtEl>
                                          <p:spTgt spid="11269"/>
                                        </p:tgtEl>
                                        <p:attrNameLst>
                                          <p:attrName>r</p:attrName>
                                        </p:attrNameLst>
                                      </p:cBhvr>
                                    </p:animRot>
                                  </p:childTnLst>
                                </p:cTn>
                              </p:par>
                              <p:par>
                                <p:cTn id="37" presetID="23" presetClass="entr" presetSubtype="16" fill="hold" grpId="0" nodeType="withEffect">
                                  <p:stCondLst>
                                    <p:cond delay="0"/>
                                  </p:stCondLst>
                                  <p:childTnLst>
                                    <p:set>
                                      <p:cBhvr>
                                        <p:cTn id="38" dur="1" fill="hold">
                                          <p:stCondLst>
                                            <p:cond delay="0"/>
                                          </p:stCondLst>
                                        </p:cTn>
                                        <p:tgtEl>
                                          <p:spTgt spid="11268"/>
                                        </p:tgtEl>
                                        <p:attrNameLst>
                                          <p:attrName>style.visibility</p:attrName>
                                        </p:attrNameLst>
                                      </p:cBhvr>
                                      <p:to>
                                        <p:strVal val="visible"/>
                                      </p:to>
                                    </p:set>
                                    <p:anim calcmode="lin" valueType="num">
                                      <p:cBhvr>
                                        <p:cTn id="39" dur="500" fill="hold"/>
                                        <p:tgtEl>
                                          <p:spTgt spid="11268"/>
                                        </p:tgtEl>
                                        <p:attrNameLst>
                                          <p:attrName>ppt_w</p:attrName>
                                        </p:attrNameLst>
                                      </p:cBhvr>
                                      <p:tavLst>
                                        <p:tav tm="0">
                                          <p:val>
                                            <p:fltVal val="0"/>
                                          </p:val>
                                        </p:tav>
                                        <p:tav tm="100000">
                                          <p:val>
                                            <p:strVal val="#ppt_w"/>
                                          </p:val>
                                        </p:tav>
                                      </p:tavLst>
                                    </p:anim>
                                    <p:anim calcmode="lin" valueType="num">
                                      <p:cBhvr>
                                        <p:cTn id="40" dur="500" fill="hold"/>
                                        <p:tgtEl>
                                          <p:spTgt spid="11268"/>
                                        </p:tgtEl>
                                        <p:attrNameLst>
                                          <p:attrName>ppt_h</p:attrName>
                                        </p:attrNameLst>
                                      </p:cBhvr>
                                      <p:tavLst>
                                        <p:tav tm="0">
                                          <p:val>
                                            <p:fltVal val="0"/>
                                          </p:val>
                                        </p:tav>
                                        <p:tav tm="100000">
                                          <p:val>
                                            <p:strVal val="#ppt_h"/>
                                          </p:val>
                                        </p:tav>
                                      </p:tavLst>
                                    </p:anim>
                                  </p:childTnLst>
                                </p:cTn>
                              </p:par>
                              <p:par>
                                <p:cTn id="41" presetID="63" presetClass="path" presetSubtype="0" repeatCount="indefinite" accel="50000" decel="50000" fill="hold" grpId="1" nodeType="withEffect">
                                  <p:stCondLst>
                                    <p:cond delay="0"/>
                                  </p:stCondLst>
                                  <p:childTnLst>
                                    <p:animMotion origin="layout" path="M 3.05556E-6 4.50867E-6 L -0.00643 -0.07607 " pathEditMode="relative" rAng="0" ptsTypes="AA">
                                      <p:cBhvr>
                                        <p:cTn id="42" dur="2000" fill="hold"/>
                                        <p:tgtEl>
                                          <p:spTgt spid="11268"/>
                                        </p:tgtEl>
                                        <p:attrNameLst>
                                          <p:attrName>ppt_x</p:attrName>
                                          <p:attrName>ppt_y</p:attrName>
                                        </p:attrNameLst>
                                      </p:cBhvr>
                                      <p:rCtr x="-330" y="-3815"/>
                                    </p:animMotion>
                                  </p:childTnLst>
                                </p:cTn>
                              </p:par>
                              <p:par>
                                <p:cTn id="43" presetID="32" presetClass="emph" presetSubtype="0" repeatCount="indefinite" fill="hold" grpId="2" nodeType="withEffect">
                                  <p:stCondLst>
                                    <p:cond delay="0"/>
                                  </p:stCondLst>
                                  <p:childTnLst>
                                    <p:animClr clrSpc="rgb" dir="cw">
                                      <p:cBhvr override="childStyle">
                                        <p:cTn id="44" dur="50" fill="hold"/>
                                        <p:tgtEl>
                                          <p:spTgt spid="11268"/>
                                        </p:tgtEl>
                                        <p:attrNameLst>
                                          <p:attrName>style.color</p:attrName>
                                        </p:attrNameLst>
                                      </p:cBhvr>
                                      <p:to>
                                        <a:srgbClr val="FF0066"/>
                                      </p:to>
                                    </p:animClr>
                                    <p:animClr clrSpc="rgb" dir="cw">
                                      <p:cBhvr>
                                        <p:cTn id="45" dur="50" fill="hold"/>
                                        <p:tgtEl>
                                          <p:spTgt spid="11268"/>
                                        </p:tgtEl>
                                        <p:attrNameLst>
                                          <p:attrName>fillcolor</p:attrName>
                                        </p:attrNameLst>
                                      </p:cBhvr>
                                      <p:to>
                                        <a:srgbClr val="FF0066"/>
                                      </p:to>
                                    </p:animClr>
                                    <p:set>
                                      <p:cBhvr>
                                        <p:cTn id="46" dur="50" fill="hold"/>
                                        <p:tgtEl>
                                          <p:spTgt spid="11268"/>
                                        </p:tgtEl>
                                        <p:attrNameLst>
                                          <p:attrName>fill.type</p:attrName>
                                        </p:attrNameLst>
                                      </p:cBhvr>
                                      <p:to>
                                        <p:strVal val="solid"/>
                                      </p:to>
                                    </p:set>
                                    <p:set>
                                      <p:cBhvr>
                                        <p:cTn id="47" dur="50" fill="hold"/>
                                        <p:tgtEl>
                                          <p:spTgt spid="11268"/>
                                        </p:tgtEl>
                                        <p:attrNameLst>
                                          <p:attrName>fill.on</p:attrName>
                                        </p:attrNameLst>
                                      </p:cBhvr>
                                      <p:to>
                                        <p:strVal val="true"/>
                                      </p:to>
                                    </p:set>
                                    <p:animRot by="120000">
                                      <p:cBhvr>
                                        <p:cTn id="48" dur="50" fill="hold">
                                          <p:stCondLst>
                                            <p:cond delay="0"/>
                                          </p:stCondLst>
                                        </p:cTn>
                                        <p:tgtEl>
                                          <p:spTgt spid="11268"/>
                                        </p:tgtEl>
                                        <p:attrNameLst>
                                          <p:attrName>r</p:attrName>
                                        </p:attrNameLst>
                                      </p:cBhvr>
                                    </p:animRot>
                                    <p:animRot by="-240000">
                                      <p:cBhvr>
                                        <p:cTn id="49" dur="100" fill="hold">
                                          <p:stCondLst>
                                            <p:cond delay="100"/>
                                          </p:stCondLst>
                                        </p:cTn>
                                        <p:tgtEl>
                                          <p:spTgt spid="11268"/>
                                        </p:tgtEl>
                                        <p:attrNameLst>
                                          <p:attrName>r</p:attrName>
                                        </p:attrNameLst>
                                      </p:cBhvr>
                                    </p:animRot>
                                    <p:animRot by="240000">
                                      <p:cBhvr>
                                        <p:cTn id="50" dur="100" fill="hold">
                                          <p:stCondLst>
                                            <p:cond delay="200"/>
                                          </p:stCondLst>
                                        </p:cTn>
                                        <p:tgtEl>
                                          <p:spTgt spid="11268"/>
                                        </p:tgtEl>
                                        <p:attrNameLst>
                                          <p:attrName>r</p:attrName>
                                        </p:attrNameLst>
                                      </p:cBhvr>
                                    </p:animRot>
                                    <p:animRot by="-240000">
                                      <p:cBhvr>
                                        <p:cTn id="51" dur="100" fill="hold">
                                          <p:stCondLst>
                                            <p:cond delay="300"/>
                                          </p:stCondLst>
                                        </p:cTn>
                                        <p:tgtEl>
                                          <p:spTgt spid="11268"/>
                                        </p:tgtEl>
                                        <p:attrNameLst>
                                          <p:attrName>r</p:attrName>
                                        </p:attrNameLst>
                                      </p:cBhvr>
                                    </p:animRot>
                                    <p:animRot by="120000">
                                      <p:cBhvr>
                                        <p:cTn id="52" dur="100" fill="hold">
                                          <p:stCondLst>
                                            <p:cond delay="400"/>
                                          </p:stCondLst>
                                        </p:cTn>
                                        <p:tgtEl>
                                          <p:spTgt spid="11268"/>
                                        </p:tgtEl>
                                        <p:attrNameLst>
                                          <p:attrName>r</p:attrName>
                                        </p:attrNameLst>
                                      </p:cBhvr>
                                    </p:animRot>
                                  </p:childTnLst>
                                </p:cTn>
                              </p:par>
                              <p:par>
                                <p:cTn id="53" presetID="23" presetClass="entr" presetSubtype="16" fill="hold" grpId="0" nodeType="withEffect">
                                  <p:stCondLst>
                                    <p:cond delay="0"/>
                                  </p:stCondLst>
                                  <p:childTnLst>
                                    <p:set>
                                      <p:cBhvr>
                                        <p:cTn id="54" dur="1" fill="hold">
                                          <p:stCondLst>
                                            <p:cond delay="0"/>
                                          </p:stCondLst>
                                        </p:cTn>
                                        <p:tgtEl>
                                          <p:spTgt spid="11283"/>
                                        </p:tgtEl>
                                        <p:attrNameLst>
                                          <p:attrName>style.visibility</p:attrName>
                                        </p:attrNameLst>
                                      </p:cBhvr>
                                      <p:to>
                                        <p:strVal val="visible"/>
                                      </p:to>
                                    </p:set>
                                    <p:anim calcmode="lin" valueType="num">
                                      <p:cBhvr>
                                        <p:cTn id="55" dur="500" fill="hold"/>
                                        <p:tgtEl>
                                          <p:spTgt spid="11283"/>
                                        </p:tgtEl>
                                        <p:attrNameLst>
                                          <p:attrName>ppt_w</p:attrName>
                                        </p:attrNameLst>
                                      </p:cBhvr>
                                      <p:tavLst>
                                        <p:tav tm="0">
                                          <p:val>
                                            <p:fltVal val="0"/>
                                          </p:val>
                                        </p:tav>
                                        <p:tav tm="100000">
                                          <p:val>
                                            <p:strVal val="#ppt_w"/>
                                          </p:val>
                                        </p:tav>
                                      </p:tavLst>
                                    </p:anim>
                                    <p:anim calcmode="lin" valueType="num">
                                      <p:cBhvr>
                                        <p:cTn id="56" dur="500" fill="hold"/>
                                        <p:tgtEl>
                                          <p:spTgt spid="11283"/>
                                        </p:tgtEl>
                                        <p:attrNameLst>
                                          <p:attrName>ppt_h</p:attrName>
                                        </p:attrNameLst>
                                      </p:cBhvr>
                                      <p:tavLst>
                                        <p:tav tm="0">
                                          <p:val>
                                            <p:fltVal val="0"/>
                                          </p:val>
                                        </p:tav>
                                        <p:tav tm="100000">
                                          <p:val>
                                            <p:strVal val="#ppt_h"/>
                                          </p:val>
                                        </p:tav>
                                      </p:tavLst>
                                    </p:anim>
                                  </p:childTnLst>
                                </p:cTn>
                              </p:par>
                              <p:par>
                                <p:cTn id="57" presetID="63" presetClass="path" presetSubtype="0" repeatCount="indefinite" accel="50000" decel="50000" fill="hold" grpId="1" nodeType="withEffect">
                                  <p:stCondLst>
                                    <p:cond delay="0"/>
                                  </p:stCondLst>
                                  <p:childTnLst>
                                    <p:animMotion origin="layout" path="M 4.72222e-06 0.0443511 L -0.02205 0.0977618 " pathEditMode="relative" rAng="0" ptsTypes="AA">
                                      <p:cBhvr>
                                        <p:cTn id="58" dur="2000" fill="hold"/>
                                        <p:tgtEl>
                                          <p:spTgt spid="11283"/>
                                        </p:tgtEl>
                                        <p:attrNameLst>
                                          <p:attrName>ppt_x</p:attrName>
                                          <p:attrName>ppt_y</p:attrName>
                                        </p:attrNameLst>
                                      </p:cBhvr>
                                      <p:rCtr x="-11" y="27"/>
                                    </p:animMotion>
                                  </p:childTnLst>
                                </p:cTn>
                              </p:par>
                              <p:par>
                                <p:cTn id="59" presetID="32" presetClass="emph" presetSubtype="0" repeatCount="indefinite" fill="hold" grpId="2" nodeType="withEffect">
                                  <p:stCondLst>
                                    <p:cond delay="0"/>
                                  </p:stCondLst>
                                  <p:childTnLst>
                                    <p:animClr clrSpc="rgb" dir="cw">
                                      <p:cBhvr override="childStyle">
                                        <p:cTn id="60" dur="50" fill="hold"/>
                                        <p:tgtEl>
                                          <p:spTgt spid="11283"/>
                                        </p:tgtEl>
                                        <p:attrNameLst>
                                          <p:attrName>style.color</p:attrName>
                                        </p:attrNameLst>
                                      </p:cBhvr>
                                      <p:to>
                                        <a:srgbClr val="FF0000"/>
                                      </p:to>
                                    </p:animClr>
                                    <p:animClr clrSpc="rgb" dir="cw">
                                      <p:cBhvr>
                                        <p:cTn id="61" dur="50" fill="hold"/>
                                        <p:tgtEl>
                                          <p:spTgt spid="11283"/>
                                        </p:tgtEl>
                                        <p:attrNameLst>
                                          <p:attrName>fillcolor</p:attrName>
                                        </p:attrNameLst>
                                      </p:cBhvr>
                                      <p:to>
                                        <a:srgbClr val="FF0000"/>
                                      </p:to>
                                    </p:animClr>
                                    <p:set>
                                      <p:cBhvr>
                                        <p:cTn id="62" dur="50" fill="hold"/>
                                        <p:tgtEl>
                                          <p:spTgt spid="11283"/>
                                        </p:tgtEl>
                                        <p:attrNameLst>
                                          <p:attrName>fill.type</p:attrName>
                                        </p:attrNameLst>
                                      </p:cBhvr>
                                      <p:to>
                                        <p:strVal val="solid"/>
                                      </p:to>
                                    </p:set>
                                    <p:set>
                                      <p:cBhvr>
                                        <p:cTn id="63" dur="50" fill="hold"/>
                                        <p:tgtEl>
                                          <p:spTgt spid="11283"/>
                                        </p:tgtEl>
                                        <p:attrNameLst>
                                          <p:attrName>fill.on</p:attrName>
                                        </p:attrNameLst>
                                      </p:cBhvr>
                                      <p:to>
                                        <p:strVal val="true"/>
                                      </p:to>
                                    </p:set>
                                    <p:animRot by="120000">
                                      <p:cBhvr>
                                        <p:cTn id="64" dur="50" fill="hold">
                                          <p:stCondLst>
                                            <p:cond delay="0"/>
                                          </p:stCondLst>
                                        </p:cTn>
                                        <p:tgtEl>
                                          <p:spTgt spid="11283"/>
                                        </p:tgtEl>
                                        <p:attrNameLst>
                                          <p:attrName>r</p:attrName>
                                        </p:attrNameLst>
                                      </p:cBhvr>
                                    </p:animRot>
                                    <p:animRot by="-240000">
                                      <p:cBhvr>
                                        <p:cTn id="65" dur="100" fill="hold">
                                          <p:stCondLst>
                                            <p:cond delay="100"/>
                                          </p:stCondLst>
                                        </p:cTn>
                                        <p:tgtEl>
                                          <p:spTgt spid="11283"/>
                                        </p:tgtEl>
                                        <p:attrNameLst>
                                          <p:attrName>r</p:attrName>
                                        </p:attrNameLst>
                                      </p:cBhvr>
                                    </p:animRot>
                                    <p:animRot by="240000">
                                      <p:cBhvr>
                                        <p:cTn id="66" dur="100" fill="hold">
                                          <p:stCondLst>
                                            <p:cond delay="200"/>
                                          </p:stCondLst>
                                        </p:cTn>
                                        <p:tgtEl>
                                          <p:spTgt spid="11283"/>
                                        </p:tgtEl>
                                        <p:attrNameLst>
                                          <p:attrName>r</p:attrName>
                                        </p:attrNameLst>
                                      </p:cBhvr>
                                    </p:animRot>
                                    <p:animRot by="-240000">
                                      <p:cBhvr>
                                        <p:cTn id="67" dur="100" fill="hold">
                                          <p:stCondLst>
                                            <p:cond delay="300"/>
                                          </p:stCondLst>
                                        </p:cTn>
                                        <p:tgtEl>
                                          <p:spTgt spid="11283"/>
                                        </p:tgtEl>
                                        <p:attrNameLst>
                                          <p:attrName>r</p:attrName>
                                        </p:attrNameLst>
                                      </p:cBhvr>
                                    </p:animRot>
                                    <p:animRot by="120000">
                                      <p:cBhvr>
                                        <p:cTn id="68" dur="100" fill="hold">
                                          <p:stCondLst>
                                            <p:cond delay="400"/>
                                          </p:stCondLst>
                                        </p:cTn>
                                        <p:tgtEl>
                                          <p:spTgt spid="11283"/>
                                        </p:tgtEl>
                                        <p:attrNameLst>
                                          <p:attrName>r</p:attrName>
                                        </p:attrNameLst>
                                      </p:cBhvr>
                                    </p:animRot>
                                  </p:childTnLst>
                                </p:cTn>
                              </p:par>
                              <p:par>
                                <p:cTn id="69" presetID="23" presetClass="entr" presetSubtype="16" fill="hold" nodeType="withEffect">
                                  <p:stCondLst>
                                    <p:cond delay="0"/>
                                  </p:stCondLst>
                                  <p:childTnLst>
                                    <p:set>
                                      <p:cBhvr>
                                        <p:cTn id="70" dur="1" fill="hold">
                                          <p:stCondLst>
                                            <p:cond delay="0"/>
                                          </p:stCondLst>
                                        </p:cTn>
                                        <p:tgtEl>
                                          <p:spTgt spid="11276"/>
                                        </p:tgtEl>
                                        <p:attrNameLst>
                                          <p:attrName>style.visibility</p:attrName>
                                        </p:attrNameLst>
                                      </p:cBhvr>
                                      <p:to>
                                        <p:strVal val="visible"/>
                                      </p:to>
                                    </p:set>
                                    <p:anim calcmode="lin" valueType="num">
                                      <p:cBhvr>
                                        <p:cTn id="71" dur="500" fill="hold"/>
                                        <p:tgtEl>
                                          <p:spTgt spid="11276"/>
                                        </p:tgtEl>
                                        <p:attrNameLst>
                                          <p:attrName>ppt_w</p:attrName>
                                        </p:attrNameLst>
                                      </p:cBhvr>
                                      <p:tavLst>
                                        <p:tav tm="0">
                                          <p:val>
                                            <p:fltVal val="0"/>
                                          </p:val>
                                        </p:tav>
                                        <p:tav tm="100000">
                                          <p:val>
                                            <p:strVal val="#ppt_w"/>
                                          </p:val>
                                        </p:tav>
                                      </p:tavLst>
                                    </p:anim>
                                    <p:anim calcmode="lin" valueType="num">
                                      <p:cBhvr>
                                        <p:cTn id="72" dur="500" fill="hold"/>
                                        <p:tgtEl>
                                          <p:spTgt spid="11276"/>
                                        </p:tgtEl>
                                        <p:attrNameLst>
                                          <p:attrName>ppt_h</p:attrName>
                                        </p:attrNameLst>
                                      </p:cBhvr>
                                      <p:tavLst>
                                        <p:tav tm="0">
                                          <p:val>
                                            <p:fltVal val="0"/>
                                          </p:val>
                                        </p:tav>
                                        <p:tav tm="100000">
                                          <p:val>
                                            <p:strVal val="#ppt_h"/>
                                          </p:val>
                                        </p:tav>
                                      </p:tavLst>
                                    </p:anim>
                                  </p:childTnLst>
                                </p:cTn>
                              </p:par>
                              <p:par>
                                <p:cTn id="73" presetID="63" presetClass="path" presetSubtype="0" repeatCount="indefinite" accel="50000" decel="50000" fill="hold" nodeType="withEffect">
                                  <p:stCondLst>
                                    <p:cond delay="0"/>
                                  </p:stCondLst>
                                  <p:childTnLst>
                                    <p:animMotion origin="layout" path="M -0.0249474 0.0710173 L -0.0808479 0.0791085 " pathEditMode="relative" rAng="0" ptsTypes="AA">
                                      <p:cBhvr>
                                        <p:cTn id="74" dur="5000" fill="hold"/>
                                        <p:tgtEl>
                                          <p:spTgt spid="11276"/>
                                        </p:tgtEl>
                                        <p:attrNameLst>
                                          <p:attrName>ppt_x</p:attrName>
                                          <p:attrName>ppt_y</p:attrName>
                                        </p:attrNameLst>
                                      </p:cBhvr>
                                      <p:rCtr x="-27" y="4"/>
                                    </p:animMotion>
                                  </p:childTnLst>
                                </p:cTn>
                              </p:par>
                              <p:par>
                                <p:cTn id="75" presetID="32" presetClass="emph" presetSubtype="0" repeatCount="indefinite" fill="hold" nodeType="withEffect">
                                  <p:stCondLst>
                                    <p:cond delay="0"/>
                                  </p:stCondLst>
                                  <p:childTnLst>
                                    <p:animClr clrSpc="rgb" dir="cw">
                                      <p:cBhvr override="childStyle">
                                        <p:cTn id="76" dur="50" fill="hold"/>
                                        <p:tgtEl>
                                          <p:spTgt spid="11276"/>
                                        </p:tgtEl>
                                        <p:attrNameLst>
                                          <p:attrName>style.color</p:attrName>
                                        </p:attrNameLst>
                                      </p:cBhvr>
                                      <p:to>
                                        <a:srgbClr val="0000FF"/>
                                      </p:to>
                                    </p:animClr>
                                    <p:animClr clrSpc="rgb" dir="cw">
                                      <p:cBhvr>
                                        <p:cTn id="77" dur="50" fill="hold"/>
                                        <p:tgtEl>
                                          <p:spTgt spid="11276"/>
                                        </p:tgtEl>
                                        <p:attrNameLst>
                                          <p:attrName>fillcolor</p:attrName>
                                        </p:attrNameLst>
                                      </p:cBhvr>
                                      <p:to>
                                        <a:srgbClr val="0000FF"/>
                                      </p:to>
                                    </p:animClr>
                                    <p:set>
                                      <p:cBhvr>
                                        <p:cTn id="78" dur="50" fill="hold"/>
                                        <p:tgtEl>
                                          <p:spTgt spid="11276"/>
                                        </p:tgtEl>
                                        <p:attrNameLst>
                                          <p:attrName>fill.type</p:attrName>
                                        </p:attrNameLst>
                                      </p:cBhvr>
                                      <p:to>
                                        <p:strVal val="solid"/>
                                      </p:to>
                                    </p:set>
                                    <p:set>
                                      <p:cBhvr>
                                        <p:cTn id="79" dur="50" fill="hold"/>
                                        <p:tgtEl>
                                          <p:spTgt spid="11276"/>
                                        </p:tgtEl>
                                        <p:attrNameLst>
                                          <p:attrName>fill.on</p:attrName>
                                        </p:attrNameLst>
                                      </p:cBhvr>
                                      <p:to>
                                        <p:strVal val="true"/>
                                      </p:to>
                                    </p:set>
                                    <p:animRot by="120000">
                                      <p:cBhvr>
                                        <p:cTn id="80" dur="50" fill="hold">
                                          <p:stCondLst>
                                            <p:cond delay="0"/>
                                          </p:stCondLst>
                                        </p:cTn>
                                        <p:tgtEl>
                                          <p:spTgt spid="11276"/>
                                        </p:tgtEl>
                                        <p:attrNameLst>
                                          <p:attrName>r</p:attrName>
                                        </p:attrNameLst>
                                      </p:cBhvr>
                                    </p:animRot>
                                    <p:animRot by="-240000">
                                      <p:cBhvr>
                                        <p:cTn id="81" dur="100" fill="hold">
                                          <p:stCondLst>
                                            <p:cond delay="100"/>
                                          </p:stCondLst>
                                        </p:cTn>
                                        <p:tgtEl>
                                          <p:spTgt spid="11276"/>
                                        </p:tgtEl>
                                        <p:attrNameLst>
                                          <p:attrName>r</p:attrName>
                                        </p:attrNameLst>
                                      </p:cBhvr>
                                    </p:animRot>
                                    <p:animRot by="240000">
                                      <p:cBhvr>
                                        <p:cTn id="82" dur="100" fill="hold">
                                          <p:stCondLst>
                                            <p:cond delay="200"/>
                                          </p:stCondLst>
                                        </p:cTn>
                                        <p:tgtEl>
                                          <p:spTgt spid="11276"/>
                                        </p:tgtEl>
                                        <p:attrNameLst>
                                          <p:attrName>r</p:attrName>
                                        </p:attrNameLst>
                                      </p:cBhvr>
                                    </p:animRot>
                                    <p:animRot by="-240000">
                                      <p:cBhvr>
                                        <p:cTn id="83" dur="100" fill="hold">
                                          <p:stCondLst>
                                            <p:cond delay="300"/>
                                          </p:stCondLst>
                                        </p:cTn>
                                        <p:tgtEl>
                                          <p:spTgt spid="11276"/>
                                        </p:tgtEl>
                                        <p:attrNameLst>
                                          <p:attrName>r</p:attrName>
                                        </p:attrNameLst>
                                      </p:cBhvr>
                                    </p:animRot>
                                    <p:animRot by="120000">
                                      <p:cBhvr>
                                        <p:cTn id="84" dur="100" fill="hold">
                                          <p:stCondLst>
                                            <p:cond delay="400"/>
                                          </p:stCondLst>
                                        </p:cTn>
                                        <p:tgtEl>
                                          <p:spTgt spid="11276"/>
                                        </p:tgtEl>
                                        <p:attrNameLst>
                                          <p:attrName>r</p:attrName>
                                        </p:attrNameLst>
                                      </p:cBhvr>
                                    </p:animRot>
                                  </p:childTnLst>
                                </p:cTn>
                              </p:par>
                              <p:par>
                                <p:cTn id="85" presetID="23" presetClass="entr" presetSubtype="16" fill="hold" nodeType="withEffect">
                                  <p:stCondLst>
                                    <p:cond delay="0"/>
                                  </p:stCondLst>
                                  <p:childTnLst>
                                    <p:set>
                                      <p:cBhvr>
                                        <p:cTn id="86" dur="1" fill="hold">
                                          <p:stCondLst>
                                            <p:cond delay="0"/>
                                          </p:stCondLst>
                                        </p:cTn>
                                        <p:tgtEl>
                                          <p:spTgt spid="152"/>
                                        </p:tgtEl>
                                        <p:attrNameLst>
                                          <p:attrName>style.visibility</p:attrName>
                                        </p:attrNameLst>
                                      </p:cBhvr>
                                      <p:to>
                                        <p:strVal val="visible"/>
                                      </p:to>
                                    </p:set>
                                    <p:anim calcmode="lin" valueType="num">
                                      <p:cBhvr>
                                        <p:cTn id="87" dur="500" fill="hold"/>
                                        <p:tgtEl>
                                          <p:spTgt spid="152"/>
                                        </p:tgtEl>
                                        <p:attrNameLst>
                                          <p:attrName>ppt_w</p:attrName>
                                        </p:attrNameLst>
                                      </p:cBhvr>
                                      <p:tavLst>
                                        <p:tav tm="0">
                                          <p:val>
                                            <p:fltVal val="0"/>
                                          </p:val>
                                        </p:tav>
                                        <p:tav tm="100000">
                                          <p:val>
                                            <p:strVal val="#ppt_w"/>
                                          </p:val>
                                        </p:tav>
                                      </p:tavLst>
                                    </p:anim>
                                    <p:anim calcmode="lin" valueType="num">
                                      <p:cBhvr>
                                        <p:cTn id="88" dur="500" fill="hold"/>
                                        <p:tgtEl>
                                          <p:spTgt spid="152"/>
                                        </p:tgtEl>
                                        <p:attrNameLst>
                                          <p:attrName>ppt_h</p:attrName>
                                        </p:attrNameLst>
                                      </p:cBhvr>
                                      <p:tavLst>
                                        <p:tav tm="0">
                                          <p:val>
                                            <p:fltVal val="0"/>
                                          </p:val>
                                        </p:tav>
                                        <p:tav tm="100000">
                                          <p:val>
                                            <p:strVal val="#ppt_h"/>
                                          </p:val>
                                        </p:tav>
                                      </p:tavLst>
                                    </p:anim>
                                  </p:childTnLst>
                                </p:cTn>
                              </p:par>
                              <p:par>
                                <p:cTn id="89" presetID="63" presetClass="path" presetSubtype="0" repeatCount="indefinite" accel="50000" decel="50000" fill="hold" nodeType="withEffect">
                                  <p:stCondLst>
                                    <p:cond delay="0"/>
                                  </p:stCondLst>
                                  <p:childTnLst>
                                    <p:animMotion origin="layout" path="M 5.55556E-7 -1.21387E-6 L -0.0559 0.00809 " pathEditMode="relative" rAng="0" ptsTypes="AA">
                                      <p:cBhvr>
                                        <p:cTn id="90" dur="5000" fill="hold"/>
                                        <p:tgtEl>
                                          <p:spTgt spid="152"/>
                                        </p:tgtEl>
                                        <p:attrNameLst>
                                          <p:attrName>ppt_x</p:attrName>
                                          <p:attrName>ppt_y</p:attrName>
                                        </p:attrNameLst>
                                      </p:cBhvr>
                                      <p:rCtr x="-2795" y="393"/>
                                    </p:animMotion>
                                  </p:childTnLst>
                                </p:cTn>
                              </p:par>
                              <p:par>
                                <p:cTn id="91" presetID="32" presetClass="emph" presetSubtype="0" repeatCount="indefinite" fill="hold" nodeType="withEffect">
                                  <p:stCondLst>
                                    <p:cond delay="0"/>
                                  </p:stCondLst>
                                  <p:childTnLst>
                                    <p:animClr clrSpc="rgb" dir="cw">
                                      <p:cBhvr override="childStyle">
                                        <p:cTn id="92" dur="50" fill="hold"/>
                                        <p:tgtEl>
                                          <p:spTgt spid="152"/>
                                        </p:tgtEl>
                                        <p:attrNameLst>
                                          <p:attrName>style.color</p:attrName>
                                        </p:attrNameLst>
                                      </p:cBhvr>
                                      <p:to>
                                        <a:srgbClr val="0000FF"/>
                                      </p:to>
                                    </p:animClr>
                                    <p:animClr clrSpc="rgb" dir="cw">
                                      <p:cBhvr>
                                        <p:cTn id="93" dur="50" fill="hold"/>
                                        <p:tgtEl>
                                          <p:spTgt spid="152"/>
                                        </p:tgtEl>
                                        <p:attrNameLst>
                                          <p:attrName>fillcolor</p:attrName>
                                        </p:attrNameLst>
                                      </p:cBhvr>
                                      <p:to>
                                        <a:srgbClr val="0000FF"/>
                                      </p:to>
                                    </p:animClr>
                                    <p:set>
                                      <p:cBhvr>
                                        <p:cTn id="94" dur="50" fill="hold"/>
                                        <p:tgtEl>
                                          <p:spTgt spid="152"/>
                                        </p:tgtEl>
                                        <p:attrNameLst>
                                          <p:attrName>fill.type</p:attrName>
                                        </p:attrNameLst>
                                      </p:cBhvr>
                                      <p:to>
                                        <p:strVal val="solid"/>
                                      </p:to>
                                    </p:set>
                                    <p:set>
                                      <p:cBhvr>
                                        <p:cTn id="95" dur="50" fill="hold"/>
                                        <p:tgtEl>
                                          <p:spTgt spid="152"/>
                                        </p:tgtEl>
                                        <p:attrNameLst>
                                          <p:attrName>fill.on</p:attrName>
                                        </p:attrNameLst>
                                      </p:cBhvr>
                                      <p:to>
                                        <p:strVal val="true"/>
                                      </p:to>
                                    </p:set>
                                    <p:animRot by="120000">
                                      <p:cBhvr>
                                        <p:cTn id="96" dur="50" fill="hold">
                                          <p:stCondLst>
                                            <p:cond delay="0"/>
                                          </p:stCondLst>
                                        </p:cTn>
                                        <p:tgtEl>
                                          <p:spTgt spid="152"/>
                                        </p:tgtEl>
                                        <p:attrNameLst>
                                          <p:attrName>r</p:attrName>
                                        </p:attrNameLst>
                                      </p:cBhvr>
                                    </p:animRot>
                                    <p:animRot by="-240000">
                                      <p:cBhvr>
                                        <p:cTn id="97" dur="100" fill="hold">
                                          <p:stCondLst>
                                            <p:cond delay="100"/>
                                          </p:stCondLst>
                                        </p:cTn>
                                        <p:tgtEl>
                                          <p:spTgt spid="152"/>
                                        </p:tgtEl>
                                        <p:attrNameLst>
                                          <p:attrName>r</p:attrName>
                                        </p:attrNameLst>
                                      </p:cBhvr>
                                    </p:animRot>
                                    <p:animRot by="240000">
                                      <p:cBhvr>
                                        <p:cTn id="98" dur="100" fill="hold">
                                          <p:stCondLst>
                                            <p:cond delay="200"/>
                                          </p:stCondLst>
                                        </p:cTn>
                                        <p:tgtEl>
                                          <p:spTgt spid="152"/>
                                        </p:tgtEl>
                                        <p:attrNameLst>
                                          <p:attrName>r</p:attrName>
                                        </p:attrNameLst>
                                      </p:cBhvr>
                                    </p:animRot>
                                    <p:animRot by="-240000">
                                      <p:cBhvr>
                                        <p:cTn id="99" dur="100" fill="hold">
                                          <p:stCondLst>
                                            <p:cond delay="300"/>
                                          </p:stCondLst>
                                        </p:cTn>
                                        <p:tgtEl>
                                          <p:spTgt spid="152"/>
                                        </p:tgtEl>
                                        <p:attrNameLst>
                                          <p:attrName>r</p:attrName>
                                        </p:attrNameLst>
                                      </p:cBhvr>
                                    </p:animRot>
                                    <p:animRot by="120000">
                                      <p:cBhvr>
                                        <p:cTn id="100" dur="100" fill="hold">
                                          <p:stCondLst>
                                            <p:cond delay="400"/>
                                          </p:stCondLst>
                                        </p:cTn>
                                        <p:tgtEl>
                                          <p:spTgt spid="152"/>
                                        </p:tgtEl>
                                        <p:attrNameLst>
                                          <p:attrName>r</p:attrName>
                                        </p:attrNameLst>
                                      </p:cBhvr>
                                    </p:animRot>
                                  </p:childTnLst>
                                </p:cTn>
                              </p:par>
                              <p:par>
                                <p:cTn id="101" presetID="23" presetClass="entr" presetSubtype="16" fill="hold" nodeType="withEffect">
                                  <p:stCondLst>
                                    <p:cond delay="0"/>
                                  </p:stCondLst>
                                  <p:childTnLst>
                                    <p:set>
                                      <p:cBhvr>
                                        <p:cTn id="102" dur="1" fill="hold">
                                          <p:stCondLst>
                                            <p:cond delay="0"/>
                                          </p:stCondLst>
                                        </p:cTn>
                                        <p:tgtEl>
                                          <p:spTgt spid="157"/>
                                        </p:tgtEl>
                                        <p:attrNameLst>
                                          <p:attrName>style.visibility</p:attrName>
                                        </p:attrNameLst>
                                      </p:cBhvr>
                                      <p:to>
                                        <p:strVal val="visible"/>
                                      </p:to>
                                    </p:set>
                                    <p:anim calcmode="lin" valueType="num">
                                      <p:cBhvr>
                                        <p:cTn id="103" dur="500" fill="hold"/>
                                        <p:tgtEl>
                                          <p:spTgt spid="157"/>
                                        </p:tgtEl>
                                        <p:attrNameLst>
                                          <p:attrName>ppt_w</p:attrName>
                                        </p:attrNameLst>
                                      </p:cBhvr>
                                      <p:tavLst>
                                        <p:tav tm="0">
                                          <p:val>
                                            <p:fltVal val="0"/>
                                          </p:val>
                                        </p:tav>
                                        <p:tav tm="100000">
                                          <p:val>
                                            <p:strVal val="#ppt_w"/>
                                          </p:val>
                                        </p:tav>
                                      </p:tavLst>
                                    </p:anim>
                                    <p:anim calcmode="lin" valueType="num">
                                      <p:cBhvr>
                                        <p:cTn id="104" dur="500" fill="hold"/>
                                        <p:tgtEl>
                                          <p:spTgt spid="157"/>
                                        </p:tgtEl>
                                        <p:attrNameLst>
                                          <p:attrName>ppt_h</p:attrName>
                                        </p:attrNameLst>
                                      </p:cBhvr>
                                      <p:tavLst>
                                        <p:tav tm="0">
                                          <p:val>
                                            <p:fltVal val="0"/>
                                          </p:val>
                                        </p:tav>
                                        <p:tav tm="100000">
                                          <p:val>
                                            <p:strVal val="#ppt_h"/>
                                          </p:val>
                                        </p:tav>
                                      </p:tavLst>
                                    </p:anim>
                                  </p:childTnLst>
                                </p:cTn>
                              </p:par>
                              <p:par>
                                <p:cTn id="105" presetID="63" presetClass="path" presetSubtype="0" repeatCount="indefinite" accel="50000" decel="50000" fill="hold" nodeType="withEffect">
                                  <p:stCondLst>
                                    <p:cond delay="0"/>
                                  </p:stCondLst>
                                  <p:childTnLst>
                                    <p:animMotion origin="layout" path="M 0.024111 -0.0281447 L 0.0551946 -0.0882681 " pathEditMode="relative" rAng="0" ptsTypes="AA">
                                      <p:cBhvr>
                                        <p:cTn id="106" dur="3000" fill="hold"/>
                                        <p:tgtEl>
                                          <p:spTgt spid="157"/>
                                        </p:tgtEl>
                                        <p:attrNameLst>
                                          <p:attrName>ppt_x</p:attrName>
                                          <p:attrName>ppt_y</p:attrName>
                                        </p:attrNameLst>
                                      </p:cBhvr>
                                      <p:rCtr x="16" y="-30"/>
                                    </p:animMotion>
                                  </p:childTnLst>
                                </p:cTn>
                              </p:par>
                              <p:par>
                                <p:cTn id="107" presetID="32" presetClass="emph" presetSubtype="0" repeatCount="indefinite" fill="hold" nodeType="withEffect">
                                  <p:stCondLst>
                                    <p:cond delay="0"/>
                                  </p:stCondLst>
                                  <p:childTnLst>
                                    <p:animClr clrSpc="rgb" dir="cw">
                                      <p:cBhvr override="childStyle">
                                        <p:cTn id="108" dur="50" fill="hold"/>
                                        <p:tgtEl>
                                          <p:spTgt spid="157"/>
                                        </p:tgtEl>
                                        <p:attrNameLst>
                                          <p:attrName>style.color</p:attrName>
                                        </p:attrNameLst>
                                      </p:cBhvr>
                                      <p:to>
                                        <a:srgbClr val="800000"/>
                                      </p:to>
                                    </p:animClr>
                                    <p:animClr clrSpc="rgb" dir="cw">
                                      <p:cBhvr>
                                        <p:cTn id="109" dur="50" fill="hold"/>
                                        <p:tgtEl>
                                          <p:spTgt spid="157"/>
                                        </p:tgtEl>
                                        <p:attrNameLst>
                                          <p:attrName>fillcolor</p:attrName>
                                        </p:attrNameLst>
                                      </p:cBhvr>
                                      <p:to>
                                        <a:srgbClr val="800000"/>
                                      </p:to>
                                    </p:animClr>
                                    <p:set>
                                      <p:cBhvr>
                                        <p:cTn id="110" dur="50" fill="hold"/>
                                        <p:tgtEl>
                                          <p:spTgt spid="157"/>
                                        </p:tgtEl>
                                        <p:attrNameLst>
                                          <p:attrName>fill.type</p:attrName>
                                        </p:attrNameLst>
                                      </p:cBhvr>
                                      <p:to>
                                        <p:strVal val="solid"/>
                                      </p:to>
                                    </p:set>
                                    <p:set>
                                      <p:cBhvr>
                                        <p:cTn id="111" dur="50" fill="hold"/>
                                        <p:tgtEl>
                                          <p:spTgt spid="157"/>
                                        </p:tgtEl>
                                        <p:attrNameLst>
                                          <p:attrName>fill.on</p:attrName>
                                        </p:attrNameLst>
                                      </p:cBhvr>
                                      <p:to>
                                        <p:strVal val="true"/>
                                      </p:to>
                                    </p:set>
                                    <p:animRot by="120000">
                                      <p:cBhvr>
                                        <p:cTn id="112" dur="50" fill="hold">
                                          <p:stCondLst>
                                            <p:cond delay="0"/>
                                          </p:stCondLst>
                                        </p:cTn>
                                        <p:tgtEl>
                                          <p:spTgt spid="157"/>
                                        </p:tgtEl>
                                        <p:attrNameLst>
                                          <p:attrName>r</p:attrName>
                                        </p:attrNameLst>
                                      </p:cBhvr>
                                    </p:animRot>
                                    <p:animRot by="-240000">
                                      <p:cBhvr>
                                        <p:cTn id="113" dur="100" fill="hold">
                                          <p:stCondLst>
                                            <p:cond delay="100"/>
                                          </p:stCondLst>
                                        </p:cTn>
                                        <p:tgtEl>
                                          <p:spTgt spid="157"/>
                                        </p:tgtEl>
                                        <p:attrNameLst>
                                          <p:attrName>r</p:attrName>
                                        </p:attrNameLst>
                                      </p:cBhvr>
                                    </p:animRot>
                                    <p:animRot by="240000">
                                      <p:cBhvr>
                                        <p:cTn id="114" dur="100" fill="hold">
                                          <p:stCondLst>
                                            <p:cond delay="200"/>
                                          </p:stCondLst>
                                        </p:cTn>
                                        <p:tgtEl>
                                          <p:spTgt spid="157"/>
                                        </p:tgtEl>
                                        <p:attrNameLst>
                                          <p:attrName>r</p:attrName>
                                        </p:attrNameLst>
                                      </p:cBhvr>
                                    </p:animRot>
                                    <p:animRot by="-240000">
                                      <p:cBhvr>
                                        <p:cTn id="115" dur="100" fill="hold">
                                          <p:stCondLst>
                                            <p:cond delay="300"/>
                                          </p:stCondLst>
                                        </p:cTn>
                                        <p:tgtEl>
                                          <p:spTgt spid="157"/>
                                        </p:tgtEl>
                                        <p:attrNameLst>
                                          <p:attrName>r</p:attrName>
                                        </p:attrNameLst>
                                      </p:cBhvr>
                                    </p:animRot>
                                    <p:animRot by="120000">
                                      <p:cBhvr>
                                        <p:cTn id="116" dur="100" fill="hold">
                                          <p:stCondLst>
                                            <p:cond delay="400"/>
                                          </p:stCondLst>
                                        </p:cTn>
                                        <p:tgtEl>
                                          <p:spTgt spid="157"/>
                                        </p:tgtEl>
                                        <p:attrNameLst>
                                          <p:attrName>r</p:attrName>
                                        </p:attrNameLst>
                                      </p:cBhvr>
                                    </p:animRot>
                                  </p:childTnLst>
                                </p:cTn>
                              </p:par>
                              <p:par>
                                <p:cTn id="117" presetID="55" presetClass="entr" presetSubtype="0" fill="hold" grpId="0" nodeType="withEffect">
                                  <p:stCondLst>
                                    <p:cond delay="0"/>
                                  </p:stCondLst>
                                  <p:childTnLst>
                                    <p:set>
                                      <p:cBhvr>
                                        <p:cTn id="118" dur="1" fill="hold">
                                          <p:stCondLst>
                                            <p:cond delay="0"/>
                                          </p:stCondLst>
                                        </p:cTn>
                                        <p:tgtEl>
                                          <p:spTgt spid="5"/>
                                        </p:tgtEl>
                                        <p:attrNameLst>
                                          <p:attrName>style.visibility</p:attrName>
                                        </p:attrNameLst>
                                      </p:cBhvr>
                                      <p:to>
                                        <p:strVal val="visible"/>
                                      </p:to>
                                    </p:set>
                                    <p:anim calcmode="lin" valueType="num">
                                      <p:cBhvr>
                                        <p:cTn id="119" dur="1000" fill="hold"/>
                                        <p:tgtEl>
                                          <p:spTgt spid="5"/>
                                        </p:tgtEl>
                                        <p:attrNameLst>
                                          <p:attrName>ppt_w</p:attrName>
                                        </p:attrNameLst>
                                      </p:cBhvr>
                                      <p:tavLst>
                                        <p:tav tm="0">
                                          <p:val>
                                            <p:strVal val="#ppt_w*0.70"/>
                                          </p:val>
                                        </p:tav>
                                        <p:tav tm="100000">
                                          <p:val>
                                            <p:strVal val="#ppt_w"/>
                                          </p:val>
                                        </p:tav>
                                      </p:tavLst>
                                    </p:anim>
                                    <p:anim calcmode="lin" valueType="num">
                                      <p:cBhvr>
                                        <p:cTn id="120" dur="1000" fill="hold"/>
                                        <p:tgtEl>
                                          <p:spTgt spid="5"/>
                                        </p:tgtEl>
                                        <p:attrNameLst>
                                          <p:attrName>ppt_h</p:attrName>
                                        </p:attrNameLst>
                                      </p:cBhvr>
                                      <p:tavLst>
                                        <p:tav tm="0">
                                          <p:val>
                                            <p:strVal val="#ppt_h"/>
                                          </p:val>
                                        </p:tav>
                                        <p:tav tm="100000">
                                          <p:val>
                                            <p:strVal val="#ppt_h"/>
                                          </p:val>
                                        </p:tav>
                                      </p:tavLst>
                                    </p:anim>
                                    <p:animEffect transition="in" filter="fade">
                                      <p:cBhvr>
                                        <p:cTn id="12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44" grpId="0" bldLvl="0" animBg="1"/>
      <p:bldP spid="11444" grpId="1" bldLvl="0" animBg="1"/>
      <p:bldP spid="11444" grpId="2" bldLvl="0" animBg="1"/>
      <p:bldP spid="11268" grpId="0" bldLvl="0" animBg="1"/>
      <p:bldP spid="11268" grpId="1" bldLvl="0" animBg="1"/>
      <p:bldP spid="11268" grpId="2" bldLvl="0" animBg="1"/>
      <p:bldP spid="11283" grpId="0" bldLvl="0" animBg="1"/>
      <p:bldP spid="11283" grpId="1" bldLvl="0" animBg="1"/>
      <p:bldP spid="11283" grpId="2" bldLvl="0" animBg="1"/>
      <p:bldP spid="5" grpId="0"/>
      <p:bldP spid="5"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sers\Administrator\Desktop\hinh nen dep pp\HIH NG NGHEP BAI G\z2577138619550_26fc373cf1c0551cf8f2d8fdf957b06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790" y="5381625"/>
            <a:ext cx="2633980" cy="1168400"/>
          </a:xfrm>
          <a:prstGeom prst="rect">
            <a:avLst/>
          </a:prstGeom>
          <a:noFill/>
          <a:extLst>
            <a:ext uri="{909E8E84-426E-40DD-AFC4-6F175D3DCCD1}">
              <a14:hiddenFill xmlns:a14="http://schemas.microsoft.com/office/drawing/2010/main">
                <a:solidFill>
                  <a:srgbClr val="FFFFFF"/>
                </a:solidFill>
              </a14:hiddenFill>
            </a:ext>
          </a:extLst>
        </p:spPr>
      </p:pic>
      <p:grpSp>
        <p:nvGrpSpPr>
          <p:cNvPr id="10255" name="Group 34"/>
          <p:cNvGrpSpPr/>
          <p:nvPr/>
        </p:nvGrpSpPr>
        <p:grpSpPr bwMode="auto">
          <a:xfrm>
            <a:off x="-97790" y="6213475"/>
            <a:ext cx="12489180" cy="619760"/>
            <a:chOff x="0" y="4003"/>
            <a:chExt cx="5511" cy="317"/>
          </a:xfrm>
        </p:grpSpPr>
        <p:sp>
          <p:nvSpPr>
            <p:cNvPr id="10264" name="Freeform 35"/>
            <p:cNvSpPr/>
            <p:nvPr/>
          </p:nvSpPr>
          <p:spPr bwMode="auto">
            <a:xfrm>
              <a:off x="527" y="4003"/>
              <a:ext cx="301" cy="189"/>
            </a:xfrm>
            <a:custGeom>
              <a:avLst/>
              <a:gdLst>
                <a:gd name="T0" fmla="*/ 170 w 301"/>
                <a:gd name="T1" fmla="*/ 106 h 189"/>
                <a:gd name="T2" fmla="*/ 177 w 301"/>
                <a:gd name="T3" fmla="*/ 97 h 189"/>
                <a:gd name="T4" fmla="*/ 186 w 301"/>
                <a:gd name="T5" fmla="*/ 88 h 189"/>
                <a:gd name="T6" fmla="*/ 199 w 301"/>
                <a:gd name="T7" fmla="*/ 80 h 189"/>
                <a:gd name="T8" fmla="*/ 212 w 301"/>
                <a:gd name="T9" fmla="*/ 72 h 189"/>
                <a:gd name="T10" fmla="*/ 229 w 301"/>
                <a:gd name="T11" fmla="*/ 67 h 189"/>
                <a:gd name="T12" fmla="*/ 247 w 301"/>
                <a:gd name="T13" fmla="*/ 63 h 189"/>
                <a:gd name="T14" fmla="*/ 269 w 301"/>
                <a:gd name="T15" fmla="*/ 63 h 189"/>
                <a:gd name="T16" fmla="*/ 291 w 301"/>
                <a:gd name="T17" fmla="*/ 67 h 189"/>
                <a:gd name="T18" fmla="*/ 298 w 301"/>
                <a:gd name="T19" fmla="*/ 75 h 189"/>
                <a:gd name="T20" fmla="*/ 301 w 301"/>
                <a:gd name="T21" fmla="*/ 87 h 189"/>
                <a:gd name="T22" fmla="*/ 298 w 301"/>
                <a:gd name="T23" fmla="*/ 101 h 189"/>
                <a:gd name="T24" fmla="*/ 291 w 301"/>
                <a:gd name="T25" fmla="*/ 117 h 189"/>
                <a:gd name="T26" fmla="*/ 279 w 301"/>
                <a:gd name="T27" fmla="*/ 135 h 189"/>
                <a:gd name="T28" fmla="*/ 264 w 301"/>
                <a:gd name="T29" fmla="*/ 153 h 189"/>
                <a:gd name="T30" fmla="*/ 243 w 301"/>
                <a:gd name="T31" fmla="*/ 172 h 189"/>
                <a:gd name="T32" fmla="*/ 217 w 301"/>
                <a:gd name="T33" fmla="*/ 189 h 189"/>
                <a:gd name="T34" fmla="*/ 194 w 301"/>
                <a:gd name="T35" fmla="*/ 186 h 189"/>
                <a:gd name="T36" fmla="*/ 173 w 301"/>
                <a:gd name="T37" fmla="*/ 182 h 189"/>
                <a:gd name="T38" fmla="*/ 151 w 301"/>
                <a:gd name="T39" fmla="*/ 179 h 189"/>
                <a:gd name="T40" fmla="*/ 131 w 301"/>
                <a:gd name="T41" fmla="*/ 174 h 189"/>
                <a:gd name="T42" fmla="*/ 112 w 301"/>
                <a:gd name="T43" fmla="*/ 169 h 189"/>
                <a:gd name="T44" fmla="*/ 92 w 301"/>
                <a:gd name="T45" fmla="*/ 163 h 189"/>
                <a:gd name="T46" fmla="*/ 74 w 301"/>
                <a:gd name="T47" fmla="*/ 157 h 189"/>
                <a:gd name="T48" fmla="*/ 55 w 301"/>
                <a:gd name="T49" fmla="*/ 150 h 189"/>
                <a:gd name="T50" fmla="*/ 42 w 301"/>
                <a:gd name="T51" fmla="*/ 143 h 189"/>
                <a:gd name="T52" fmla="*/ 28 w 301"/>
                <a:gd name="T53" fmla="*/ 136 h 189"/>
                <a:gd name="T54" fmla="*/ 17 w 301"/>
                <a:gd name="T55" fmla="*/ 127 h 189"/>
                <a:gd name="T56" fmla="*/ 8 w 301"/>
                <a:gd name="T57" fmla="*/ 119 h 189"/>
                <a:gd name="T58" fmla="*/ 3 w 301"/>
                <a:gd name="T59" fmla="*/ 109 h 189"/>
                <a:gd name="T60" fmla="*/ 0 w 301"/>
                <a:gd name="T61" fmla="*/ 101 h 189"/>
                <a:gd name="T62" fmla="*/ 2 w 301"/>
                <a:gd name="T63" fmla="*/ 93 h 189"/>
                <a:gd name="T64" fmla="*/ 6 w 301"/>
                <a:gd name="T65" fmla="*/ 87 h 189"/>
                <a:gd name="T66" fmla="*/ 16 w 301"/>
                <a:gd name="T67" fmla="*/ 82 h 189"/>
                <a:gd name="T68" fmla="*/ 28 w 301"/>
                <a:gd name="T69" fmla="*/ 77 h 189"/>
                <a:gd name="T70" fmla="*/ 42 w 301"/>
                <a:gd name="T71" fmla="*/ 74 h 189"/>
                <a:gd name="T72" fmla="*/ 60 w 301"/>
                <a:gd name="T73" fmla="*/ 74 h 189"/>
                <a:gd name="T74" fmla="*/ 78 w 301"/>
                <a:gd name="T75" fmla="*/ 76 h 189"/>
                <a:gd name="T76" fmla="*/ 96 w 301"/>
                <a:gd name="T77" fmla="*/ 83 h 189"/>
                <a:gd name="T78" fmla="*/ 116 w 301"/>
                <a:gd name="T79" fmla="*/ 95 h 189"/>
                <a:gd name="T80" fmla="*/ 136 w 301"/>
                <a:gd name="T81" fmla="*/ 114 h 189"/>
                <a:gd name="T82" fmla="*/ 133 w 301"/>
                <a:gd name="T83" fmla="*/ 82 h 189"/>
                <a:gd name="T84" fmla="*/ 131 w 301"/>
                <a:gd name="T85" fmla="*/ 45 h 189"/>
                <a:gd name="T86" fmla="*/ 130 w 301"/>
                <a:gd name="T87" fmla="*/ 16 h 189"/>
                <a:gd name="T88" fmla="*/ 130 w 301"/>
                <a:gd name="T89" fmla="*/ 3 h 189"/>
                <a:gd name="T90" fmla="*/ 156 w 301"/>
                <a:gd name="T91" fmla="*/ 0 h 189"/>
                <a:gd name="T92" fmla="*/ 157 w 301"/>
                <a:gd name="T93" fmla="*/ 12 h 189"/>
                <a:gd name="T94" fmla="*/ 163 w 301"/>
                <a:gd name="T95" fmla="*/ 39 h 189"/>
                <a:gd name="T96" fmla="*/ 168 w 301"/>
                <a:gd name="T97" fmla="*/ 74 h 189"/>
                <a:gd name="T98" fmla="*/ 170 w 301"/>
                <a:gd name="T99" fmla="*/ 106 h 18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301" h="189">
                  <a:moveTo>
                    <a:pt x="170" y="106"/>
                  </a:moveTo>
                  <a:lnTo>
                    <a:pt x="177" y="97"/>
                  </a:lnTo>
                  <a:lnTo>
                    <a:pt x="186" y="88"/>
                  </a:lnTo>
                  <a:lnTo>
                    <a:pt x="199" y="80"/>
                  </a:lnTo>
                  <a:lnTo>
                    <a:pt x="212" y="72"/>
                  </a:lnTo>
                  <a:lnTo>
                    <a:pt x="229" y="67"/>
                  </a:lnTo>
                  <a:lnTo>
                    <a:pt x="247" y="63"/>
                  </a:lnTo>
                  <a:lnTo>
                    <a:pt x="269" y="63"/>
                  </a:lnTo>
                  <a:lnTo>
                    <a:pt x="291" y="67"/>
                  </a:lnTo>
                  <a:lnTo>
                    <a:pt x="298" y="75"/>
                  </a:lnTo>
                  <a:lnTo>
                    <a:pt x="301" y="87"/>
                  </a:lnTo>
                  <a:lnTo>
                    <a:pt x="298" y="101"/>
                  </a:lnTo>
                  <a:lnTo>
                    <a:pt x="291" y="117"/>
                  </a:lnTo>
                  <a:lnTo>
                    <a:pt x="279" y="135"/>
                  </a:lnTo>
                  <a:lnTo>
                    <a:pt x="264" y="153"/>
                  </a:lnTo>
                  <a:lnTo>
                    <a:pt x="243" y="172"/>
                  </a:lnTo>
                  <a:lnTo>
                    <a:pt x="217" y="189"/>
                  </a:lnTo>
                  <a:lnTo>
                    <a:pt x="194" y="186"/>
                  </a:lnTo>
                  <a:lnTo>
                    <a:pt x="173" y="182"/>
                  </a:lnTo>
                  <a:lnTo>
                    <a:pt x="151" y="179"/>
                  </a:lnTo>
                  <a:lnTo>
                    <a:pt x="131" y="174"/>
                  </a:lnTo>
                  <a:lnTo>
                    <a:pt x="112" y="169"/>
                  </a:lnTo>
                  <a:lnTo>
                    <a:pt x="92" y="163"/>
                  </a:lnTo>
                  <a:lnTo>
                    <a:pt x="74" y="157"/>
                  </a:lnTo>
                  <a:lnTo>
                    <a:pt x="55" y="150"/>
                  </a:lnTo>
                  <a:lnTo>
                    <a:pt x="42" y="143"/>
                  </a:lnTo>
                  <a:lnTo>
                    <a:pt x="28" y="136"/>
                  </a:lnTo>
                  <a:lnTo>
                    <a:pt x="17" y="127"/>
                  </a:lnTo>
                  <a:lnTo>
                    <a:pt x="8" y="119"/>
                  </a:lnTo>
                  <a:lnTo>
                    <a:pt x="3" y="109"/>
                  </a:lnTo>
                  <a:lnTo>
                    <a:pt x="0" y="101"/>
                  </a:lnTo>
                  <a:lnTo>
                    <a:pt x="2" y="93"/>
                  </a:lnTo>
                  <a:lnTo>
                    <a:pt x="6" y="87"/>
                  </a:lnTo>
                  <a:lnTo>
                    <a:pt x="16" y="82"/>
                  </a:lnTo>
                  <a:lnTo>
                    <a:pt x="28" y="77"/>
                  </a:lnTo>
                  <a:lnTo>
                    <a:pt x="42" y="74"/>
                  </a:lnTo>
                  <a:lnTo>
                    <a:pt x="60" y="74"/>
                  </a:lnTo>
                  <a:lnTo>
                    <a:pt x="78" y="76"/>
                  </a:lnTo>
                  <a:lnTo>
                    <a:pt x="96" y="83"/>
                  </a:lnTo>
                  <a:lnTo>
                    <a:pt x="116" y="95"/>
                  </a:lnTo>
                  <a:lnTo>
                    <a:pt x="136" y="114"/>
                  </a:lnTo>
                  <a:lnTo>
                    <a:pt x="133" y="82"/>
                  </a:lnTo>
                  <a:lnTo>
                    <a:pt x="131" y="45"/>
                  </a:lnTo>
                  <a:lnTo>
                    <a:pt x="130" y="16"/>
                  </a:lnTo>
                  <a:lnTo>
                    <a:pt x="130" y="3"/>
                  </a:lnTo>
                  <a:lnTo>
                    <a:pt x="156" y="0"/>
                  </a:lnTo>
                  <a:lnTo>
                    <a:pt x="157" y="12"/>
                  </a:lnTo>
                  <a:lnTo>
                    <a:pt x="163" y="39"/>
                  </a:lnTo>
                  <a:lnTo>
                    <a:pt x="168" y="74"/>
                  </a:lnTo>
                  <a:lnTo>
                    <a:pt x="170" y="106"/>
                  </a:lnTo>
                  <a:close/>
                </a:path>
              </a:pathLst>
            </a:custGeom>
            <a:solidFill>
              <a:srgbClr val="7FE519"/>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65" name="Freeform 36"/>
            <p:cNvSpPr/>
            <p:nvPr/>
          </p:nvSpPr>
          <p:spPr bwMode="auto">
            <a:xfrm>
              <a:off x="988" y="4094"/>
              <a:ext cx="169" cy="97"/>
            </a:xfrm>
            <a:custGeom>
              <a:avLst/>
              <a:gdLst>
                <a:gd name="T0" fmla="*/ 67 w 169"/>
                <a:gd name="T1" fmla="*/ 15 h 97"/>
                <a:gd name="T2" fmla="*/ 53 w 169"/>
                <a:gd name="T3" fmla="*/ 16 h 97"/>
                <a:gd name="T4" fmla="*/ 41 w 169"/>
                <a:gd name="T5" fmla="*/ 18 h 97"/>
                <a:gd name="T6" fmla="*/ 30 w 169"/>
                <a:gd name="T7" fmla="*/ 20 h 97"/>
                <a:gd name="T8" fmla="*/ 21 w 169"/>
                <a:gd name="T9" fmla="*/ 24 h 97"/>
                <a:gd name="T10" fmla="*/ 13 w 169"/>
                <a:gd name="T11" fmla="*/ 28 h 97"/>
                <a:gd name="T12" fmla="*/ 7 w 169"/>
                <a:gd name="T13" fmla="*/ 33 h 97"/>
                <a:gd name="T14" fmla="*/ 3 w 169"/>
                <a:gd name="T15" fmla="*/ 42 h 97"/>
                <a:gd name="T16" fmla="*/ 0 w 169"/>
                <a:gd name="T17" fmla="*/ 51 h 97"/>
                <a:gd name="T18" fmla="*/ 0 w 169"/>
                <a:gd name="T19" fmla="*/ 62 h 97"/>
                <a:gd name="T20" fmla="*/ 1 w 169"/>
                <a:gd name="T21" fmla="*/ 71 h 97"/>
                <a:gd name="T22" fmla="*/ 6 w 169"/>
                <a:gd name="T23" fmla="*/ 79 h 97"/>
                <a:gd name="T24" fmla="*/ 13 w 169"/>
                <a:gd name="T25" fmla="*/ 87 h 97"/>
                <a:gd name="T26" fmla="*/ 24 w 169"/>
                <a:gd name="T27" fmla="*/ 92 h 97"/>
                <a:gd name="T28" fmla="*/ 36 w 169"/>
                <a:gd name="T29" fmla="*/ 96 h 97"/>
                <a:gd name="T30" fmla="*/ 53 w 169"/>
                <a:gd name="T31" fmla="*/ 97 h 97"/>
                <a:gd name="T32" fmla="*/ 71 w 169"/>
                <a:gd name="T33" fmla="*/ 95 h 97"/>
                <a:gd name="T34" fmla="*/ 91 w 169"/>
                <a:gd name="T35" fmla="*/ 90 h 97"/>
                <a:gd name="T36" fmla="*/ 112 w 169"/>
                <a:gd name="T37" fmla="*/ 84 h 97"/>
                <a:gd name="T38" fmla="*/ 132 w 169"/>
                <a:gd name="T39" fmla="*/ 78 h 97"/>
                <a:gd name="T40" fmla="*/ 149 w 169"/>
                <a:gd name="T41" fmla="*/ 69 h 97"/>
                <a:gd name="T42" fmla="*/ 161 w 169"/>
                <a:gd name="T43" fmla="*/ 59 h 97"/>
                <a:gd name="T44" fmla="*/ 169 w 169"/>
                <a:gd name="T45" fmla="*/ 46 h 97"/>
                <a:gd name="T46" fmla="*/ 169 w 169"/>
                <a:gd name="T47" fmla="*/ 32 h 97"/>
                <a:gd name="T48" fmla="*/ 161 w 169"/>
                <a:gd name="T49" fmla="*/ 15 h 97"/>
                <a:gd name="T50" fmla="*/ 154 w 169"/>
                <a:gd name="T51" fmla="*/ 9 h 97"/>
                <a:gd name="T52" fmla="*/ 144 w 169"/>
                <a:gd name="T53" fmla="*/ 4 h 97"/>
                <a:gd name="T54" fmla="*/ 132 w 169"/>
                <a:gd name="T55" fmla="*/ 2 h 97"/>
                <a:gd name="T56" fmla="*/ 119 w 169"/>
                <a:gd name="T57" fmla="*/ 0 h 97"/>
                <a:gd name="T58" fmla="*/ 105 w 169"/>
                <a:gd name="T59" fmla="*/ 2 h 97"/>
                <a:gd name="T60" fmla="*/ 91 w 169"/>
                <a:gd name="T61" fmla="*/ 5 h 97"/>
                <a:gd name="T62" fmla="*/ 77 w 169"/>
                <a:gd name="T63" fmla="*/ 9 h 97"/>
                <a:gd name="T64" fmla="*/ 67 w 169"/>
                <a:gd name="T65" fmla="*/ 15 h 9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69" h="97">
                  <a:moveTo>
                    <a:pt x="67" y="15"/>
                  </a:moveTo>
                  <a:lnTo>
                    <a:pt x="53" y="16"/>
                  </a:lnTo>
                  <a:lnTo>
                    <a:pt x="41" y="18"/>
                  </a:lnTo>
                  <a:lnTo>
                    <a:pt x="30" y="20"/>
                  </a:lnTo>
                  <a:lnTo>
                    <a:pt x="21" y="24"/>
                  </a:lnTo>
                  <a:lnTo>
                    <a:pt x="13" y="28"/>
                  </a:lnTo>
                  <a:lnTo>
                    <a:pt x="7" y="33"/>
                  </a:lnTo>
                  <a:lnTo>
                    <a:pt x="3" y="42"/>
                  </a:lnTo>
                  <a:lnTo>
                    <a:pt x="0" y="51"/>
                  </a:lnTo>
                  <a:lnTo>
                    <a:pt x="0" y="62"/>
                  </a:lnTo>
                  <a:lnTo>
                    <a:pt x="1" y="71"/>
                  </a:lnTo>
                  <a:lnTo>
                    <a:pt x="6" y="79"/>
                  </a:lnTo>
                  <a:lnTo>
                    <a:pt x="13" y="87"/>
                  </a:lnTo>
                  <a:lnTo>
                    <a:pt x="24" y="92"/>
                  </a:lnTo>
                  <a:lnTo>
                    <a:pt x="36" y="96"/>
                  </a:lnTo>
                  <a:lnTo>
                    <a:pt x="53" y="97"/>
                  </a:lnTo>
                  <a:lnTo>
                    <a:pt x="71" y="95"/>
                  </a:lnTo>
                  <a:lnTo>
                    <a:pt x="91" y="90"/>
                  </a:lnTo>
                  <a:lnTo>
                    <a:pt x="112" y="84"/>
                  </a:lnTo>
                  <a:lnTo>
                    <a:pt x="132" y="78"/>
                  </a:lnTo>
                  <a:lnTo>
                    <a:pt x="149" y="69"/>
                  </a:lnTo>
                  <a:lnTo>
                    <a:pt x="161" y="59"/>
                  </a:lnTo>
                  <a:lnTo>
                    <a:pt x="169" y="46"/>
                  </a:lnTo>
                  <a:lnTo>
                    <a:pt x="169" y="32"/>
                  </a:lnTo>
                  <a:lnTo>
                    <a:pt x="161" y="15"/>
                  </a:lnTo>
                  <a:lnTo>
                    <a:pt x="154" y="9"/>
                  </a:lnTo>
                  <a:lnTo>
                    <a:pt x="144" y="4"/>
                  </a:lnTo>
                  <a:lnTo>
                    <a:pt x="132" y="2"/>
                  </a:lnTo>
                  <a:lnTo>
                    <a:pt x="119" y="0"/>
                  </a:lnTo>
                  <a:lnTo>
                    <a:pt x="105" y="2"/>
                  </a:lnTo>
                  <a:lnTo>
                    <a:pt x="91" y="5"/>
                  </a:lnTo>
                  <a:lnTo>
                    <a:pt x="77" y="9"/>
                  </a:lnTo>
                  <a:lnTo>
                    <a:pt x="67" y="1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66" name="Freeform 37"/>
            <p:cNvSpPr/>
            <p:nvPr/>
          </p:nvSpPr>
          <p:spPr bwMode="auto">
            <a:xfrm>
              <a:off x="1050" y="4238"/>
              <a:ext cx="236" cy="75"/>
            </a:xfrm>
            <a:custGeom>
              <a:avLst/>
              <a:gdLst>
                <a:gd name="T0" fmla="*/ 102 w 236"/>
                <a:gd name="T1" fmla="*/ 2 h 75"/>
                <a:gd name="T2" fmla="*/ 78 w 236"/>
                <a:gd name="T3" fmla="*/ 0 h 75"/>
                <a:gd name="T4" fmla="*/ 57 w 236"/>
                <a:gd name="T5" fmla="*/ 3 h 75"/>
                <a:gd name="T6" fmla="*/ 37 w 236"/>
                <a:gd name="T7" fmla="*/ 6 h 75"/>
                <a:gd name="T8" fmla="*/ 20 w 236"/>
                <a:gd name="T9" fmla="*/ 13 h 75"/>
                <a:gd name="T10" fmla="*/ 8 w 236"/>
                <a:gd name="T11" fmla="*/ 22 h 75"/>
                <a:gd name="T12" fmla="*/ 0 w 236"/>
                <a:gd name="T13" fmla="*/ 32 h 75"/>
                <a:gd name="T14" fmla="*/ 0 w 236"/>
                <a:gd name="T15" fmla="*/ 45 h 75"/>
                <a:gd name="T16" fmla="*/ 6 w 236"/>
                <a:gd name="T17" fmla="*/ 61 h 75"/>
                <a:gd name="T18" fmla="*/ 40 w 236"/>
                <a:gd name="T19" fmla="*/ 68 h 75"/>
                <a:gd name="T20" fmla="*/ 69 w 236"/>
                <a:gd name="T21" fmla="*/ 73 h 75"/>
                <a:gd name="T22" fmla="*/ 95 w 236"/>
                <a:gd name="T23" fmla="*/ 75 h 75"/>
                <a:gd name="T24" fmla="*/ 116 w 236"/>
                <a:gd name="T25" fmla="*/ 75 h 75"/>
                <a:gd name="T26" fmla="*/ 136 w 236"/>
                <a:gd name="T27" fmla="*/ 75 h 75"/>
                <a:gd name="T28" fmla="*/ 156 w 236"/>
                <a:gd name="T29" fmla="*/ 73 h 75"/>
                <a:gd name="T30" fmla="*/ 175 w 236"/>
                <a:gd name="T31" fmla="*/ 69 h 75"/>
                <a:gd name="T32" fmla="*/ 195 w 236"/>
                <a:gd name="T33" fmla="*/ 65 h 75"/>
                <a:gd name="T34" fmla="*/ 214 w 236"/>
                <a:gd name="T35" fmla="*/ 60 h 75"/>
                <a:gd name="T36" fmla="*/ 226 w 236"/>
                <a:gd name="T37" fmla="*/ 54 h 75"/>
                <a:gd name="T38" fmla="*/ 232 w 236"/>
                <a:gd name="T39" fmla="*/ 47 h 75"/>
                <a:gd name="T40" fmla="*/ 236 w 236"/>
                <a:gd name="T41" fmla="*/ 38 h 75"/>
                <a:gd name="T42" fmla="*/ 236 w 236"/>
                <a:gd name="T43" fmla="*/ 31 h 75"/>
                <a:gd name="T44" fmla="*/ 233 w 236"/>
                <a:gd name="T45" fmla="*/ 24 h 75"/>
                <a:gd name="T46" fmla="*/ 230 w 236"/>
                <a:gd name="T47" fmla="*/ 17 h 75"/>
                <a:gd name="T48" fmla="*/ 224 w 236"/>
                <a:gd name="T49" fmla="*/ 12 h 75"/>
                <a:gd name="T50" fmla="*/ 217 w 236"/>
                <a:gd name="T51" fmla="*/ 9 h 75"/>
                <a:gd name="T52" fmla="*/ 209 w 236"/>
                <a:gd name="T53" fmla="*/ 6 h 75"/>
                <a:gd name="T54" fmla="*/ 200 w 236"/>
                <a:gd name="T55" fmla="*/ 5 h 75"/>
                <a:gd name="T56" fmla="*/ 189 w 236"/>
                <a:gd name="T57" fmla="*/ 5 h 75"/>
                <a:gd name="T58" fmla="*/ 180 w 236"/>
                <a:gd name="T59" fmla="*/ 8 h 75"/>
                <a:gd name="T60" fmla="*/ 171 w 236"/>
                <a:gd name="T61" fmla="*/ 9 h 75"/>
                <a:gd name="T62" fmla="*/ 163 w 236"/>
                <a:gd name="T63" fmla="*/ 11 h 75"/>
                <a:gd name="T64" fmla="*/ 157 w 236"/>
                <a:gd name="T65" fmla="*/ 13 h 75"/>
                <a:gd name="T66" fmla="*/ 153 w 236"/>
                <a:gd name="T67" fmla="*/ 15 h 75"/>
                <a:gd name="T68" fmla="*/ 146 w 236"/>
                <a:gd name="T69" fmla="*/ 15 h 75"/>
                <a:gd name="T70" fmla="*/ 140 w 236"/>
                <a:gd name="T71" fmla="*/ 13 h 75"/>
                <a:gd name="T72" fmla="*/ 134 w 236"/>
                <a:gd name="T73" fmla="*/ 11 h 75"/>
                <a:gd name="T74" fmla="*/ 127 w 236"/>
                <a:gd name="T75" fmla="*/ 9 h 75"/>
                <a:gd name="T76" fmla="*/ 119 w 236"/>
                <a:gd name="T77" fmla="*/ 5 h 75"/>
                <a:gd name="T78" fmla="*/ 111 w 236"/>
                <a:gd name="T79" fmla="*/ 3 h 75"/>
                <a:gd name="T80" fmla="*/ 102 w 236"/>
                <a:gd name="T81" fmla="*/ 2 h 7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36" h="75">
                  <a:moveTo>
                    <a:pt x="102" y="2"/>
                  </a:moveTo>
                  <a:lnTo>
                    <a:pt x="78" y="0"/>
                  </a:lnTo>
                  <a:lnTo>
                    <a:pt x="57" y="3"/>
                  </a:lnTo>
                  <a:lnTo>
                    <a:pt x="37" y="6"/>
                  </a:lnTo>
                  <a:lnTo>
                    <a:pt x="20" y="13"/>
                  </a:lnTo>
                  <a:lnTo>
                    <a:pt x="8" y="22"/>
                  </a:lnTo>
                  <a:lnTo>
                    <a:pt x="0" y="32"/>
                  </a:lnTo>
                  <a:lnTo>
                    <a:pt x="0" y="45"/>
                  </a:lnTo>
                  <a:lnTo>
                    <a:pt x="6" y="61"/>
                  </a:lnTo>
                  <a:lnTo>
                    <a:pt x="40" y="68"/>
                  </a:lnTo>
                  <a:lnTo>
                    <a:pt x="69" y="73"/>
                  </a:lnTo>
                  <a:lnTo>
                    <a:pt x="95" y="75"/>
                  </a:lnTo>
                  <a:lnTo>
                    <a:pt x="116" y="75"/>
                  </a:lnTo>
                  <a:lnTo>
                    <a:pt x="136" y="75"/>
                  </a:lnTo>
                  <a:lnTo>
                    <a:pt x="156" y="73"/>
                  </a:lnTo>
                  <a:lnTo>
                    <a:pt x="175" y="69"/>
                  </a:lnTo>
                  <a:lnTo>
                    <a:pt x="195" y="65"/>
                  </a:lnTo>
                  <a:lnTo>
                    <a:pt x="214" y="60"/>
                  </a:lnTo>
                  <a:lnTo>
                    <a:pt x="226" y="54"/>
                  </a:lnTo>
                  <a:lnTo>
                    <a:pt x="232" y="47"/>
                  </a:lnTo>
                  <a:lnTo>
                    <a:pt x="236" y="38"/>
                  </a:lnTo>
                  <a:lnTo>
                    <a:pt x="236" y="31"/>
                  </a:lnTo>
                  <a:lnTo>
                    <a:pt x="233" y="24"/>
                  </a:lnTo>
                  <a:lnTo>
                    <a:pt x="230" y="17"/>
                  </a:lnTo>
                  <a:lnTo>
                    <a:pt x="224" y="12"/>
                  </a:lnTo>
                  <a:lnTo>
                    <a:pt x="217" y="9"/>
                  </a:lnTo>
                  <a:lnTo>
                    <a:pt x="209" y="6"/>
                  </a:lnTo>
                  <a:lnTo>
                    <a:pt x="200" y="5"/>
                  </a:lnTo>
                  <a:lnTo>
                    <a:pt x="189" y="5"/>
                  </a:lnTo>
                  <a:lnTo>
                    <a:pt x="180" y="8"/>
                  </a:lnTo>
                  <a:lnTo>
                    <a:pt x="171" y="9"/>
                  </a:lnTo>
                  <a:lnTo>
                    <a:pt x="163" y="11"/>
                  </a:lnTo>
                  <a:lnTo>
                    <a:pt x="157" y="13"/>
                  </a:lnTo>
                  <a:lnTo>
                    <a:pt x="153" y="15"/>
                  </a:lnTo>
                  <a:lnTo>
                    <a:pt x="146" y="15"/>
                  </a:lnTo>
                  <a:lnTo>
                    <a:pt x="140" y="13"/>
                  </a:lnTo>
                  <a:lnTo>
                    <a:pt x="134" y="11"/>
                  </a:lnTo>
                  <a:lnTo>
                    <a:pt x="127" y="9"/>
                  </a:lnTo>
                  <a:lnTo>
                    <a:pt x="119" y="5"/>
                  </a:lnTo>
                  <a:lnTo>
                    <a:pt x="111" y="3"/>
                  </a:lnTo>
                  <a:lnTo>
                    <a:pt x="102" y="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grpSp>
          <p:nvGrpSpPr>
            <p:cNvPr id="10267" name="Group 38"/>
            <p:cNvGrpSpPr/>
            <p:nvPr/>
          </p:nvGrpSpPr>
          <p:grpSpPr bwMode="auto">
            <a:xfrm>
              <a:off x="0" y="4105"/>
              <a:ext cx="1479" cy="215"/>
              <a:chOff x="3452" y="4125"/>
              <a:chExt cx="1479" cy="215"/>
            </a:xfrm>
          </p:grpSpPr>
          <p:sp>
            <p:nvSpPr>
              <p:cNvPr id="10370" name="Freeform 39"/>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71" name="Freeform 40"/>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72" name="Freeform 41"/>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73" name="Freeform 42"/>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74" name="Freeform 43"/>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75" name="Freeform 44"/>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76" name="Freeform 45"/>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77" name="Freeform 46"/>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78" name="Freeform 47"/>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79" name="Freeform 48"/>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80" name="Freeform 49"/>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81" name="Freeform 50"/>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82" name="Freeform 51"/>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83" name="Freeform 52"/>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84" name="Freeform 53"/>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85" name="Freeform 54"/>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86" name="Freeform 55"/>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87" name="Freeform 56"/>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88" name="Freeform 57"/>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89" name="Freeform 58"/>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90" name="Freeform 59"/>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91" name="Freeform 60"/>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92" name="Freeform 61"/>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93" name="Freeform 62"/>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94" name="Freeform 63"/>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95" name="Freeform 64"/>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96" name="Freeform 65"/>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97" name="Freeform 66"/>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98" name="Freeform 67"/>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99" name="Freeform 68"/>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400" name="Freeform 69"/>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401" name="Freeform 70"/>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402" name="Freeform 71"/>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grpSp>
        <p:grpSp>
          <p:nvGrpSpPr>
            <p:cNvPr id="10268" name="Group 72"/>
            <p:cNvGrpSpPr/>
            <p:nvPr/>
          </p:nvGrpSpPr>
          <p:grpSpPr bwMode="auto">
            <a:xfrm>
              <a:off x="1344" y="4105"/>
              <a:ext cx="1479" cy="215"/>
              <a:chOff x="3452" y="4125"/>
              <a:chExt cx="1479" cy="215"/>
            </a:xfrm>
          </p:grpSpPr>
          <p:sp>
            <p:nvSpPr>
              <p:cNvPr id="10337" name="Freeform 73"/>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38" name="Freeform 74"/>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39" name="Freeform 75"/>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40" name="Freeform 76"/>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41" name="Freeform 77"/>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42" name="Freeform 78"/>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43" name="Freeform 79"/>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44" name="Freeform 80"/>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45" name="Freeform 81"/>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46" name="Freeform 82"/>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47" name="Freeform 83"/>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48" name="Freeform 84"/>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49" name="Freeform 85"/>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50" name="Freeform 86"/>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51" name="Freeform 87"/>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52" name="Freeform 88"/>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53" name="Freeform 89"/>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54" name="Freeform 90"/>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55" name="Freeform 91"/>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56" name="Freeform 92"/>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57" name="Freeform 93"/>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58" name="Freeform 94"/>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59" name="Freeform 95"/>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60" name="Freeform 96"/>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61" name="Freeform 97"/>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62" name="Freeform 98"/>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63" name="Freeform 99"/>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64" name="Freeform 100"/>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65" name="Freeform 101"/>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66" name="Freeform 102"/>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67" name="Freeform 103"/>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68" name="Freeform 104"/>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69" name="Freeform 105"/>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grpSp>
        <p:grpSp>
          <p:nvGrpSpPr>
            <p:cNvPr id="10269" name="Group 106"/>
            <p:cNvGrpSpPr/>
            <p:nvPr/>
          </p:nvGrpSpPr>
          <p:grpSpPr bwMode="auto">
            <a:xfrm>
              <a:off x="2688" y="4105"/>
              <a:ext cx="1479" cy="215"/>
              <a:chOff x="3452" y="4125"/>
              <a:chExt cx="1479" cy="215"/>
            </a:xfrm>
          </p:grpSpPr>
          <p:sp>
            <p:nvSpPr>
              <p:cNvPr id="10304" name="Freeform 107"/>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05" name="Freeform 108"/>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06" name="Freeform 109"/>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07" name="Freeform 110"/>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08" name="Freeform 111"/>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09" name="Freeform 112"/>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10" name="Freeform 113"/>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11" name="Freeform 114"/>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12" name="Freeform 115"/>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13" name="Freeform 116"/>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14" name="Freeform 117"/>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15" name="Freeform 118"/>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16" name="Freeform 119"/>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17" name="Freeform 120"/>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18" name="Freeform 121"/>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19" name="Freeform 122"/>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20" name="Freeform 123"/>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21" name="Freeform 124"/>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22" name="Freeform 125"/>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23" name="Freeform 126"/>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24" name="Freeform 127"/>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25" name="Freeform 128"/>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26" name="Freeform 129"/>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27" name="Freeform 130"/>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28" name="Freeform 131"/>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29" name="Freeform 132"/>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30" name="Freeform 133"/>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31" name="Freeform 134"/>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32" name="Freeform 135"/>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33" name="Freeform 136"/>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34" name="Freeform 137"/>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35" name="Freeform 138"/>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36" name="Freeform 139"/>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grpSp>
        <p:grpSp>
          <p:nvGrpSpPr>
            <p:cNvPr id="10270" name="Group 140"/>
            <p:cNvGrpSpPr/>
            <p:nvPr/>
          </p:nvGrpSpPr>
          <p:grpSpPr bwMode="auto">
            <a:xfrm>
              <a:off x="4032" y="4105"/>
              <a:ext cx="1479" cy="215"/>
              <a:chOff x="3452" y="4125"/>
              <a:chExt cx="1479" cy="215"/>
            </a:xfrm>
          </p:grpSpPr>
          <p:sp>
            <p:nvSpPr>
              <p:cNvPr id="10271" name="Freeform 141"/>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72" name="Freeform 142"/>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73" name="Freeform 143"/>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74" name="Freeform 144"/>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75" name="Freeform 145"/>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76" name="Freeform 146"/>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77" name="Freeform 147"/>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78" name="Freeform 148"/>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79" name="Freeform 149"/>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80" name="Freeform 150"/>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81" name="Freeform 151"/>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82" name="Freeform 152"/>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83" name="Freeform 153"/>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84" name="Freeform 154"/>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85" name="Freeform 155"/>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86" name="Freeform 156"/>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87" name="Freeform 157"/>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88" name="Freeform 158"/>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89" name="Freeform 159"/>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90" name="Freeform 160"/>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91" name="Freeform 161"/>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92" name="Freeform 162"/>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93" name="Freeform 163"/>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94" name="Freeform 164"/>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95" name="Freeform 165"/>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96" name="Freeform 166"/>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97" name="Freeform 167"/>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98" name="Freeform 168"/>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99" name="Freeform 169"/>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00" name="Freeform 170"/>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01" name="Freeform 171"/>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02" name="Freeform 172"/>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03" name="Freeform 173"/>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grpSp>
      </p:grpSp>
      <p:pic>
        <p:nvPicPr>
          <p:cNvPr id="14" name="Picture 13"/>
          <p:cNvPicPr>
            <a:picLocks noChangeAspect="1"/>
          </p:cNvPicPr>
          <p:nvPr/>
        </p:nvPicPr>
        <p:blipFill>
          <a:blip r:embed="rId5">
            <a:clrChange>
              <a:clrFrom>
                <a:srgbClr val="FFFFFF">
                  <a:alpha val="100000"/>
                </a:srgbClr>
              </a:clrFrom>
              <a:clrTo>
                <a:srgbClr val="FFFFFF">
                  <a:alpha val="100000"/>
                  <a:alpha val="0"/>
                </a:srgbClr>
              </a:clrTo>
            </a:clrChange>
          </a:blip>
          <a:stretch>
            <a:fillRect/>
          </a:stretch>
        </p:blipFill>
        <p:spPr>
          <a:xfrm>
            <a:off x="10132060" y="46355"/>
            <a:ext cx="2059940" cy="1125855"/>
          </a:xfrm>
          <a:prstGeom prst="rect">
            <a:avLst/>
          </a:prstGeom>
        </p:spPr>
      </p:pic>
      <p:sp>
        <p:nvSpPr>
          <p:cNvPr id="11" name="Rectangles 10"/>
          <p:cNvSpPr/>
          <p:nvPr/>
        </p:nvSpPr>
        <p:spPr>
          <a:xfrm>
            <a:off x="-97790" y="71120"/>
            <a:ext cx="11366500" cy="1076325"/>
          </a:xfrm>
          <a:prstGeom prst="rect">
            <a:avLst/>
          </a:prstGeom>
          <a:noFill/>
          <a:ln>
            <a:noFill/>
          </a:ln>
        </p:spPr>
        <p:txBody>
          <a:bodyPr wrap="square" rtlCol="0" anchor="t">
            <a:spAutoFit/>
          </a:bodyPr>
          <a:lstStyle/>
          <a:p>
            <a:pPr algn="ctr"/>
            <a:r>
              <a:rPr lang="vi-VN" altLang="en-US" sz="3200" b="1" dirty="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Thứ năm, ngày 24 tháng 2 năm 202</a:t>
            </a:r>
          </a:p>
          <a:p>
            <a:pPr algn="ctr"/>
            <a:r>
              <a:rPr lang="vi-VN" altLang="en-US" sz="3200" b="1" u="sng" dirty="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Âm nhạc</a:t>
            </a:r>
          </a:p>
        </p:txBody>
      </p:sp>
      <p:sp>
        <p:nvSpPr>
          <p:cNvPr id="2" name="Rectangles 1"/>
          <p:cNvSpPr/>
          <p:nvPr/>
        </p:nvSpPr>
        <p:spPr>
          <a:xfrm>
            <a:off x="2986088" y="1643380"/>
            <a:ext cx="4822825" cy="645160"/>
          </a:xfrm>
          <a:prstGeom prst="rect">
            <a:avLst/>
          </a:prstGeom>
          <a:noFill/>
          <a:ln>
            <a:noFill/>
          </a:ln>
        </p:spPr>
        <p:txBody>
          <a:bodyPr wrap="none" rtlCol="0" anchor="t">
            <a:spAutoFit/>
          </a:bodyPr>
          <a:lstStyle/>
          <a:p>
            <a:pPr algn="ctr"/>
            <a:r>
              <a:rPr lang="vi-VN" altLang="en-US" sz="3600" b="1" dirty="0">
                <a:ln w="22225">
                  <a:solidFill>
                    <a:schemeClr val="accent2"/>
                  </a:solidFill>
                  <a:prstDash val="solid"/>
                </a:ln>
                <a:solidFill>
                  <a:schemeClr val="accent2">
                    <a:lumMod val="40000"/>
                    <a:lumOff val="60000"/>
                  </a:schemeClr>
                </a:solidFill>
                <a:effectLst/>
                <a:latin typeface="Tahoma" panose="020B0604030504040204" pitchFamily="34" charset="0"/>
                <a:cs typeface="Arial" panose="020B0604020202020204" pitchFamily="34" charset="0"/>
              </a:rPr>
              <a:t>HỌC HÁT TỪNG CÂU</a:t>
            </a:r>
          </a:p>
        </p:txBody>
      </p:sp>
      <p:sp>
        <p:nvSpPr>
          <p:cNvPr id="4" name="Rectangle 4"/>
          <p:cNvSpPr/>
          <p:nvPr/>
        </p:nvSpPr>
        <p:spPr>
          <a:xfrm>
            <a:off x="898525" y="2502535"/>
            <a:ext cx="1734820" cy="768350"/>
          </a:xfrm>
          <a:prstGeom prst="rect">
            <a:avLst/>
          </a:prstGeom>
        </p:spPr>
        <p:txBody>
          <a:bodyPr wrap="square">
            <a:spAutoFit/>
          </a:bodyPr>
          <a:lstStyle/>
          <a:p>
            <a:r>
              <a:rPr lang="en-US" sz="4400" i="1" dirty="0" err="1">
                <a:solidFill>
                  <a:schemeClr val="tx1"/>
                </a:solidFill>
                <a:latin typeface="Times New Roman" panose="02020603050405020304" pitchFamily="18" charset="0"/>
                <a:cs typeface="Times New Roman" panose="02020603050405020304" pitchFamily="18" charset="0"/>
              </a:rPr>
              <a:t>Câu</a:t>
            </a:r>
            <a:r>
              <a:rPr lang="en-US" sz="4400" i="1" dirty="0">
                <a:solidFill>
                  <a:schemeClr val="tx1"/>
                </a:solidFill>
                <a:latin typeface="Times New Roman" panose="02020603050405020304" pitchFamily="18" charset="0"/>
                <a:cs typeface="Times New Roman" panose="02020603050405020304" pitchFamily="18" charset="0"/>
              </a:rPr>
              <a:t> 1:</a:t>
            </a:r>
            <a:r>
              <a:rPr lang="en-US" sz="4400" i="1" dirty="0">
                <a:solidFill>
                  <a:srgbClr val="6600FF"/>
                </a:solidFill>
                <a:latin typeface="Times New Roman" panose="02020603050405020304" pitchFamily="18" charset="0"/>
                <a:cs typeface="Times New Roman" panose="02020603050405020304" pitchFamily="18" charset="0"/>
              </a:rPr>
              <a:t> </a:t>
            </a:r>
            <a:endParaRPr lang="en-US" sz="3200" i="1" dirty="0">
              <a:solidFill>
                <a:srgbClr val="6600FF"/>
              </a:solidFill>
              <a:latin typeface="Times New Roman" panose="02020603050405020304" pitchFamily="18" charset="0"/>
              <a:cs typeface="Times New Roman" panose="02020603050405020304" pitchFamily="18" charset="0"/>
            </a:endParaRPr>
          </a:p>
        </p:txBody>
      </p:sp>
      <p:pic>
        <p:nvPicPr>
          <p:cNvPr id="3" name="Recording (3)">
            <a:hlinkClick r:id="" action="ppaction://media"/>
            <a:extLst>
              <a:ext uri="{FF2B5EF4-FFF2-40B4-BE49-F238E27FC236}">
                <a16:creationId xmlns:a16="http://schemas.microsoft.com/office/drawing/2014/main" id="{8848196F-4EE3-EB8C-C375-A1722441028A}"/>
              </a:ext>
            </a:extLst>
          </p:cNvPr>
          <p:cNvPicPr/>
          <p:nvPr>
            <a:audioFile r:link="rId2"/>
            <p:extLst>
              <p:ext uri="{DAA4B4D4-6D71-4841-9C94-3DE7FCFB9230}">
                <p14:media xmlns:p14="http://schemas.microsoft.com/office/powerpoint/2010/main" r:embed="rId1"/>
              </p:ext>
            </p:extLst>
          </p:nvPr>
        </p:nvPicPr>
        <p:blipFill>
          <a:blip r:embed="rId6"/>
          <a:stretch>
            <a:fillRect/>
          </a:stretch>
        </p:blipFill>
        <p:spPr>
          <a:xfrm>
            <a:off x="9784095" y="1291590"/>
            <a:ext cx="619125" cy="619125"/>
          </a:xfrm>
          <a:prstGeom prst="rect">
            <a:avLst/>
          </a:prstGeom>
        </p:spPr>
      </p:pic>
      <p:pic>
        <p:nvPicPr>
          <p:cNvPr id="9" name="Hình ảnh 8">
            <a:extLst>
              <a:ext uri="{FF2B5EF4-FFF2-40B4-BE49-F238E27FC236}">
                <a16:creationId xmlns:a16="http://schemas.microsoft.com/office/drawing/2014/main" id="{5C81442E-D441-13F0-8FB7-78BF06D3994D}"/>
              </a:ext>
            </a:extLst>
          </p:cNvPr>
          <p:cNvPicPr>
            <a:picLocks noChangeAspect="1"/>
          </p:cNvPicPr>
          <p:nvPr/>
        </p:nvPicPr>
        <p:blipFill>
          <a:blip r:embed="rId7"/>
          <a:stretch>
            <a:fillRect/>
          </a:stretch>
        </p:blipFill>
        <p:spPr>
          <a:xfrm>
            <a:off x="931970" y="3354953"/>
            <a:ext cx="10747371" cy="1314902"/>
          </a:xfrm>
          <a:prstGeom prst="rect">
            <a:avLst/>
          </a:prstGeom>
        </p:spPr>
      </p:pic>
      <p:sp>
        <p:nvSpPr>
          <p:cNvPr id="12" name="Oval 15">
            <a:extLst>
              <a:ext uri="{FF2B5EF4-FFF2-40B4-BE49-F238E27FC236}">
                <a16:creationId xmlns:a16="http://schemas.microsoft.com/office/drawing/2014/main" id="{69EF3EE2-E5BC-AB43-7F9A-2033C123E86E}"/>
              </a:ext>
            </a:extLst>
          </p:cNvPr>
          <p:cNvSpPr/>
          <p:nvPr/>
        </p:nvSpPr>
        <p:spPr>
          <a:xfrm>
            <a:off x="5747010" y="3601753"/>
            <a:ext cx="508635" cy="949325"/>
          </a:xfrm>
          <a:prstGeom prst="ellipse">
            <a:avLst/>
          </a:prstGeom>
          <a:noFill/>
          <a:ln w="28575" cmpd="sng">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5">
            <a:extLst>
              <a:ext uri="{FF2B5EF4-FFF2-40B4-BE49-F238E27FC236}">
                <a16:creationId xmlns:a16="http://schemas.microsoft.com/office/drawing/2014/main" id="{E1DBB6C1-2329-57BA-E320-248723CFDFFF}"/>
              </a:ext>
            </a:extLst>
          </p:cNvPr>
          <p:cNvSpPr/>
          <p:nvPr/>
        </p:nvSpPr>
        <p:spPr>
          <a:xfrm>
            <a:off x="7954750" y="3430916"/>
            <a:ext cx="1053163" cy="1120162"/>
          </a:xfrm>
          <a:prstGeom prst="ellipse">
            <a:avLst/>
          </a:prstGeom>
          <a:noFill/>
          <a:ln w="28575" cmpd="sng">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5">
            <a:extLst>
              <a:ext uri="{FF2B5EF4-FFF2-40B4-BE49-F238E27FC236}">
                <a16:creationId xmlns:a16="http://schemas.microsoft.com/office/drawing/2014/main" id="{E8010ADA-9381-5233-9FF0-0F28F4624B59}"/>
              </a:ext>
            </a:extLst>
          </p:cNvPr>
          <p:cNvSpPr/>
          <p:nvPr/>
        </p:nvSpPr>
        <p:spPr>
          <a:xfrm>
            <a:off x="9304867" y="3452323"/>
            <a:ext cx="1053163" cy="1120162"/>
          </a:xfrm>
          <a:prstGeom prst="ellipse">
            <a:avLst/>
          </a:prstGeom>
          <a:noFill/>
          <a:ln w="28575" cmpd="sng">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ộp Văn bản 19">
            <a:extLst>
              <a:ext uri="{FF2B5EF4-FFF2-40B4-BE49-F238E27FC236}">
                <a16:creationId xmlns:a16="http://schemas.microsoft.com/office/drawing/2014/main" id="{269ED502-C215-6643-6C8A-D680A997A76D}"/>
              </a:ext>
            </a:extLst>
          </p:cNvPr>
          <p:cNvSpPr txBox="1"/>
          <p:nvPr/>
        </p:nvSpPr>
        <p:spPr>
          <a:xfrm>
            <a:off x="1885245" y="4681586"/>
            <a:ext cx="10168478" cy="523220"/>
          </a:xfrm>
          <a:prstGeom prst="rect">
            <a:avLst/>
          </a:prstGeom>
          <a:noFill/>
        </p:spPr>
        <p:txBody>
          <a:bodyPr wrap="square">
            <a:spAutoFit/>
          </a:bodyPr>
          <a:lstStyle/>
          <a:p>
            <a:r>
              <a:rPr lang="vi-VN" sz="2800" b="1" i="1" dirty="0">
                <a:solidFill>
                  <a:srgbClr val="6600FF"/>
                </a:solidFill>
                <a:latin typeface="Times New Roman" panose="02020603050405020304" pitchFamily="18" charset="0"/>
                <a:cs typeface="Times New Roman" panose="02020603050405020304" pitchFamily="18" charset="0"/>
              </a:rPr>
              <a:t>Trong  rừng cây      xanh   sáo      đùa         sáo</a:t>
            </a:r>
            <a:r>
              <a:rPr lang="en-US" sz="2800" b="1" i="1" dirty="0">
                <a:solidFill>
                  <a:srgbClr val="6600FF"/>
                </a:solidFill>
                <a:latin typeface="Times New Roman" panose="02020603050405020304" pitchFamily="18" charset="0"/>
                <a:cs typeface="Times New Roman" panose="02020603050405020304" pitchFamily="18" charset="0"/>
              </a:rPr>
              <a:t>        </a:t>
            </a:r>
            <a:r>
              <a:rPr lang="en-US" altLang="vi-VN" sz="2800" b="1" i="1" dirty="0">
                <a:solidFill>
                  <a:srgbClr val="6600FF"/>
                </a:solidFill>
                <a:latin typeface="Times New Roman" panose="02020603050405020304" pitchFamily="18" charset="0"/>
                <a:cs typeface="Times New Roman" panose="02020603050405020304" pitchFamily="18" charset="0"/>
              </a:rPr>
              <a:t> bay.</a:t>
            </a:r>
            <a:r>
              <a:rPr lang="vi-VN" sz="2800" b="1" i="1" dirty="0">
                <a:solidFill>
                  <a:srgbClr val="6600FF"/>
                </a:solidFill>
                <a:latin typeface="Times New Roman" panose="02020603050405020304" pitchFamily="18" charset="0"/>
                <a:cs typeface="Times New Roman" panose="02020603050405020304" pitchFamily="18" charset="0"/>
              </a:rPr>
              <a:t> </a:t>
            </a:r>
            <a:endParaRPr lang="en-US" sz="2800" b="1" i="1" dirty="0">
              <a:solidFill>
                <a:srgbClr val="6600FF"/>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2"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2"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2"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2"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par>
                                <p:cTn id="34" presetID="16" presetClass="entr" presetSubtype="21"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arn(inVertical)">
                                      <p:cBhvr>
                                        <p:cTn id="36" dur="500"/>
                                        <p:tgtEl>
                                          <p:spTgt spid="9"/>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barn(inVertical)">
                                      <p:cBhvr>
                                        <p:cTn id="3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3"/>
                    </p:tgtEl>
                  </p:cond>
                </p:stCondLst>
                <p:endSync evt="end" delay="0">
                  <p:rtn val="all"/>
                </p:endSync>
                <p:childTnLst>
                  <p:par>
                    <p:cTn id="41" fill="hold">
                      <p:stCondLst>
                        <p:cond delay="0"/>
                      </p:stCondLst>
                      <p:childTnLst>
                        <p:par>
                          <p:cTn id="42" fill="hold">
                            <p:stCondLst>
                              <p:cond delay="0"/>
                            </p:stCondLst>
                            <p:childTnLst>
                              <p:par>
                                <p:cTn id="43" presetID="1" presetClass="mediacall" presetSubtype="0" fill="hold" nodeType="clickEffect">
                                  <p:stCondLst>
                                    <p:cond delay="0"/>
                                  </p:stCondLst>
                                  <p:childTnLst>
                                    <p:cmd type="call" cmd="playFrom(0.0)">
                                      <p:cBhvr additive="base">
                                        <p:cTn id="44" dur="10750" fill="hold"/>
                                        <p:tgtEl>
                                          <p:spTgt spid="3"/>
                                        </p:tgtEl>
                                      </p:cBhvr>
                                    </p:cmd>
                                  </p:childTnLst>
                                </p:cTn>
                              </p:par>
                            </p:childTnLst>
                          </p:cTn>
                        </p:par>
                      </p:childTnLst>
                    </p:cTn>
                  </p:par>
                </p:childTnLst>
              </p:cTn>
              <p:nextCondLst>
                <p:cond evt="onClick" delay="0">
                  <p:tgtEl>
                    <p:spTgt spid="3"/>
                  </p:tgtEl>
                </p:cond>
              </p:nextCondLst>
            </p:seq>
            <p:audio>
              <p:cMediaNode vol="100000">
                <p:cTn id="45" fill="hold" display="1">
                  <p:stCondLst>
                    <p:cond delay="indefinite"/>
                  </p:stCondLst>
                  <p:endCondLst>
                    <p:cond evt="onStopAudio" delay="0">
                      <p:tgtEl>
                        <p:sldTgt/>
                      </p:tgtEl>
                    </p:cond>
                  </p:endCondLst>
                </p:cTn>
                <p:tgtEl>
                  <p:spTgt spid="3"/>
                </p:tgtEl>
              </p:cMediaNode>
            </p:audio>
          </p:childTnLst>
        </p:cTn>
      </p:par>
    </p:tnLst>
    <p:bldLst>
      <p:bldP spid="2" grpId="0"/>
      <p:bldP spid="2" grpId="1"/>
      <p:bldP spid="4" grpId="1"/>
      <p:bldP spid="4" grpId="2"/>
      <p:bldP spid="12" grpId="1" animBg="1"/>
      <p:bldP spid="12" grpId="2" animBg="1"/>
      <p:bldP spid="13" grpId="1" animBg="1"/>
      <p:bldP spid="13" grpId="2" animBg="1"/>
      <p:bldP spid="15" grpId="1" animBg="1"/>
      <p:bldP spid="15" grpId="2" animBg="1"/>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sers\Administrator\Desktop\hinh nen dep pp\HIH NG NGHEP BAI G\z2577138619550_26fc373cf1c0551cf8f2d8fdf957b06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790" y="5381625"/>
            <a:ext cx="2633980" cy="1168400"/>
          </a:xfrm>
          <a:prstGeom prst="rect">
            <a:avLst/>
          </a:prstGeom>
          <a:noFill/>
          <a:extLst>
            <a:ext uri="{909E8E84-426E-40DD-AFC4-6F175D3DCCD1}">
              <a14:hiddenFill xmlns:a14="http://schemas.microsoft.com/office/drawing/2010/main">
                <a:solidFill>
                  <a:srgbClr val="FFFFFF"/>
                </a:solidFill>
              </a14:hiddenFill>
            </a:ext>
          </a:extLst>
        </p:spPr>
      </p:pic>
      <p:grpSp>
        <p:nvGrpSpPr>
          <p:cNvPr id="10255" name="Group 34"/>
          <p:cNvGrpSpPr/>
          <p:nvPr/>
        </p:nvGrpSpPr>
        <p:grpSpPr bwMode="auto">
          <a:xfrm>
            <a:off x="-97790" y="6213475"/>
            <a:ext cx="12489180" cy="619760"/>
            <a:chOff x="0" y="4003"/>
            <a:chExt cx="5511" cy="317"/>
          </a:xfrm>
        </p:grpSpPr>
        <p:sp>
          <p:nvSpPr>
            <p:cNvPr id="10264" name="Freeform 35"/>
            <p:cNvSpPr/>
            <p:nvPr/>
          </p:nvSpPr>
          <p:spPr bwMode="auto">
            <a:xfrm>
              <a:off x="527" y="4003"/>
              <a:ext cx="301" cy="189"/>
            </a:xfrm>
            <a:custGeom>
              <a:avLst/>
              <a:gdLst>
                <a:gd name="T0" fmla="*/ 170 w 301"/>
                <a:gd name="T1" fmla="*/ 106 h 189"/>
                <a:gd name="T2" fmla="*/ 177 w 301"/>
                <a:gd name="T3" fmla="*/ 97 h 189"/>
                <a:gd name="T4" fmla="*/ 186 w 301"/>
                <a:gd name="T5" fmla="*/ 88 h 189"/>
                <a:gd name="T6" fmla="*/ 199 w 301"/>
                <a:gd name="T7" fmla="*/ 80 h 189"/>
                <a:gd name="T8" fmla="*/ 212 w 301"/>
                <a:gd name="T9" fmla="*/ 72 h 189"/>
                <a:gd name="T10" fmla="*/ 229 w 301"/>
                <a:gd name="T11" fmla="*/ 67 h 189"/>
                <a:gd name="T12" fmla="*/ 247 w 301"/>
                <a:gd name="T13" fmla="*/ 63 h 189"/>
                <a:gd name="T14" fmla="*/ 269 w 301"/>
                <a:gd name="T15" fmla="*/ 63 h 189"/>
                <a:gd name="T16" fmla="*/ 291 w 301"/>
                <a:gd name="T17" fmla="*/ 67 h 189"/>
                <a:gd name="T18" fmla="*/ 298 w 301"/>
                <a:gd name="T19" fmla="*/ 75 h 189"/>
                <a:gd name="T20" fmla="*/ 301 w 301"/>
                <a:gd name="T21" fmla="*/ 87 h 189"/>
                <a:gd name="T22" fmla="*/ 298 w 301"/>
                <a:gd name="T23" fmla="*/ 101 h 189"/>
                <a:gd name="T24" fmla="*/ 291 w 301"/>
                <a:gd name="T25" fmla="*/ 117 h 189"/>
                <a:gd name="T26" fmla="*/ 279 w 301"/>
                <a:gd name="T27" fmla="*/ 135 h 189"/>
                <a:gd name="T28" fmla="*/ 264 w 301"/>
                <a:gd name="T29" fmla="*/ 153 h 189"/>
                <a:gd name="T30" fmla="*/ 243 w 301"/>
                <a:gd name="T31" fmla="*/ 172 h 189"/>
                <a:gd name="T32" fmla="*/ 217 w 301"/>
                <a:gd name="T33" fmla="*/ 189 h 189"/>
                <a:gd name="T34" fmla="*/ 194 w 301"/>
                <a:gd name="T35" fmla="*/ 186 h 189"/>
                <a:gd name="T36" fmla="*/ 173 w 301"/>
                <a:gd name="T37" fmla="*/ 182 h 189"/>
                <a:gd name="T38" fmla="*/ 151 w 301"/>
                <a:gd name="T39" fmla="*/ 179 h 189"/>
                <a:gd name="T40" fmla="*/ 131 w 301"/>
                <a:gd name="T41" fmla="*/ 174 h 189"/>
                <a:gd name="T42" fmla="*/ 112 w 301"/>
                <a:gd name="T43" fmla="*/ 169 h 189"/>
                <a:gd name="T44" fmla="*/ 92 w 301"/>
                <a:gd name="T45" fmla="*/ 163 h 189"/>
                <a:gd name="T46" fmla="*/ 74 w 301"/>
                <a:gd name="T47" fmla="*/ 157 h 189"/>
                <a:gd name="T48" fmla="*/ 55 w 301"/>
                <a:gd name="T49" fmla="*/ 150 h 189"/>
                <a:gd name="T50" fmla="*/ 42 w 301"/>
                <a:gd name="T51" fmla="*/ 143 h 189"/>
                <a:gd name="T52" fmla="*/ 28 w 301"/>
                <a:gd name="T53" fmla="*/ 136 h 189"/>
                <a:gd name="T54" fmla="*/ 17 w 301"/>
                <a:gd name="T55" fmla="*/ 127 h 189"/>
                <a:gd name="T56" fmla="*/ 8 w 301"/>
                <a:gd name="T57" fmla="*/ 119 h 189"/>
                <a:gd name="T58" fmla="*/ 3 w 301"/>
                <a:gd name="T59" fmla="*/ 109 h 189"/>
                <a:gd name="T60" fmla="*/ 0 w 301"/>
                <a:gd name="T61" fmla="*/ 101 h 189"/>
                <a:gd name="T62" fmla="*/ 2 w 301"/>
                <a:gd name="T63" fmla="*/ 93 h 189"/>
                <a:gd name="T64" fmla="*/ 6 w 301"/>
                <a:gd name="T65" fmla="*/ 87 h 189"/>
                <a:gd name="T66" fmla="*/ 16 w 301"/>
                <a:gd name="T67" fmla="*/ 82 h 189"/>
                <a:gd name="T68" fmla="*/ 28 w 301"/>
                <a:gd name="T69" fmla="*/ 77 h 189"/>
                <a:gd name="T70" fmla="*/ 42 w 301"/>
                <a:gd name="T71" fmla="*/ 74 h 189"/>
                <a:gd name="T72" fmla="*/ 60 w 301"/>
                <a:gd name="T73" fmla="*/ 74 h 189"/>
                <a:gd name="T74" fmla="*/ 78 w 301"/>
                <a:gd name="T75" fmla="*/ 76 h 189"/>
                <a:gd name="T76" fmla="*/ 96 w 301"/>
                <a:gd name="T77" fmla="*/ 83 h 189"/>
                <a:gd name="T78" fmla="*/ 116 w 301"/>
                <a:gd name="T79" fmla="*/ 95 h 189"/>
                <a:gd name="T80" fmla="*/ 136 w 301"/>
                <a:gd name="T81" fmla="*/ 114 h 189"/>
                <a:gd name="T82" fmla="*/ 133 w 301"/>
                <a:gd name="T83" fmla="*/ 82 h 189"/>
                <a:gd name="T84" fmla="*/ 131 w 301"/>
                <a:gd name="T85" fmla="*/ 45 h 189"/>
                <a:gd name="T86" fmla="*/ 130 w 301"/>
                <a:gd name="T87" fmla="*/ 16 h 189"/>
                <a:gd name="T88" fmla="*/ 130 w 301"/>
                <a:gd name="T89" fmla="*/ 3 h 189"/>
                <a:gd name="T90" fmla="*/ 156 w 301"/>
                <a:gd name="T91" fmla="*/ 0 h 189"/>
                <a:gd name="T92" fmla="*/ 157 w 301"/>
                <a:gd name="T93" fmla="*/ 12 h 189"/>
                <a:gd name="T94" fmla="*/ 163 w 301"/>
                <a:gd name="T95" fmla="*/ 39 h 189"/>
                <a:gd name="T96" fmla="*/ 168 w 301"/>
                <a:gd name="T97" fmla="*/ 74 h 189"/>
                <a:gd name="T98" fmla="*/ 170 w 301"/>
                <a:gd name="T99" fmla="*/ 106 h 18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301" h="189">
                  <a:moveTo>
                    <a:pt x="170" y="106"/>
                  </a:moveTo>
                  <a:lnTo>
                    <a:pt x="177" y="97"/>
                  </a:lnTo>
                  <a:lnTo>
                    <a:pt x="186" y="88"/>
                  </a:lnTo>
                  <a:lnTo>
                    <a:pt x="199" y="80"/>
                  </a:lnTo>
                  <a:lnTo>
                    <a:pt x="212" y="72"/>
                  </a:lnTo>
                  <a:lnTo>
                    <a:pt x="229" y="67"/>
                  </a:lnTo>
                  <a:lnTo>
                    <a:pt x="247" y="63"/>
                  </a:lnTo>
                  <a:lnTo>
                    <a:pt x="269" y="63"/>
                  </a:lnTo>
                  <a:lnTo>
                    <a:pt x="291" y="67"/>
                  </a:lnTo>
                  <a:lnTo>
                    <a:pt x="298" y="75"/>
                  </a:lnTo>
                  <a:lnTo>
                    <a:pt x="301" y="87"/>
                  </a:lnTo>
                  <a:lnTo>
                    <a:pt x="298" y="101"/>
                  </a:lnTo>
                  <a:lnTo>
                    <a:pt x="291" y="117"/>
                  </a:lnTo>
                  <a:lnTo>
                    <a:pt x="279" y="135"/>
                  </a:lnTo>
                  <a:lnTo>
                    <a:pt x="264" y="153"/>
                  </a:lnTo>
                  <a:lnTo>
                    <a:pt x="243" y="172"/>
                  </a:lnTo>
                  <a:lnTo>
                    <a:pt x="217" y="189"/>
                  </a:lnTo>
                  <a:lnTo>
                    <a:pt x="194" y="186"/>
                  </a:lnTo>
                  <a:lnTo>
                    <a:pt x="173" y="182"/>
                  </a:lnTo>
                  <a:lnTo>
                    <a:pt x="151" y="179"/>
                  </a:lnTo>
                  <a:lnTo>
                    <a:pt x="131" y="174"/>
                  </a:lnTo>
                  <a:lnTo>
                    <a:pt x="112" y="169"/>
                  </a:lnTo>
                  <a:lnTo>
                    <a:pt x="92" y="163"/>
                  </a:lnTo>
                  <a:lnTo>
                    <a:pt x="74" y="157"/>
                  </a:lnTo>
                  <a:lnTo>
                    <a:pt x="55" y="150"/>
                  </a:lnTo>
                  <a:lnTo>
                    <a:pt x="42" y="143"/>
                  </a:lnTo>
                  <a:lnTo>
                    <a:pt x="28" y="136"/>
                  </a:lnTo>
                  <a:lnTo>
                    <a:pt x="17" y="127"/>
                  </a:lnTo>
                  <a:lnTo>
                    <a:pt x="8" y="119"/>
                  </a:lnTo>
                  <a:lnTo>
                    <a:pt x="3" y="109"/>
                  </a:lnTo>
                  <a:lnTo>
                    <a:pt x="0" y="101"/>
                  </a:lnTo>
                  <a:lnTo>
                    <a:pt x="2" y="93"/>
                  </a:lnTo>
                  <a:lnTo>
                    <a:pt x="6" y="87"/>
                  </a:lnTo>
                  <a:lnTo>
                    <a:pt x="16" y="82"/>
                  </a:lnTo>
                  <a:lnTo>
                    <a:pt x="28" y="77"/>
                  </a:lnTo>
                  <a:lnTo>
                    <a:pt x="42" y="74"/>
                  </a:lnTo>
                  <a:lnTo>
                    <a:pt x="60" y="74"/>
                  </a:lnTo>
                  <a:lnTo>
                    <a:pt x="78" y="76"/>
                  </a:lnTo>
                  <a:lnTo>
                    <a:pt x="96" y="83"/>
                  </a:lnTo>
                  <a:lnTo>
                    <a:pt x="116" y="95"/>
                  </a:lnTo>
                  <a:lnTo>
                    <a:pt x="136" y="114"/>
                  </a:lnTo>
                  <a:lnTo>
                    <a:pt x="133" y="82"/>
                  </a:lnTo>
                  <a:lnTo>
                    <a:pt x="131" y="45"/>
                  </a:lnTo>
                  <a:lnTo>
                    <a:pt x="130" y="16"/>
                  </a:lnTo>
                  <a:lnTo>
                    <a:pt x="130" y="3"/>
                  </a:lnTo>
                  <a:lnTo>
                    <a:pt x="156" y="0"/>
                  </a:lnTo>
                  <a:lnTo>
                    <a:pt x="157" y="12"/>
                  </a:lnTo>
                  <a:lnTo>
                    <a:pt x="163" y="39"/>
                  </a:lnTo>
                  <a:lnTo>
                    <a:pt x="168" y="74"/>
                  </a:lnTo>
                  <a:lnTo>
                    <a:pt x="170" y="106"/>
                  </a:lnTo>
                  <a:close/>
                </a:path>
              </a:pathLst>
            </a:custGeom>
            <a:solidFill>
              <a:srgbClr val="7FE519"/>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65" name="Freeform 36"/>
            <p:cNvSpPr/>
            <p:nvPr/>
          </p:nvSpPr>
          <p:spPr bwMode="auto">
            <a:xfrm>
              <a:off x="988" y="4094"/>
              <a:ext cx="169" cy="97"/>
            </a:xfrm>
            <a:custGeom>
              <a:avLst/>
              <a:gdLst>
                <a:gd name="T0" fmla="*/ 67 w 169"/>
                <a:gd name="T1" fmla="*/ 15 h 97"/>
                <a:gd name="T2" fmla="*/ 53 w 169"/>
                <a:gd name="T3" fmla="*/ 16 h 97"/>
                <a:gd name="T4" fmla="*/ 41 w 169"/>
                <a:gd name="T5" fmla="*/ 18 h 97"/>
                <a:gd name="T6" fmla="*/ 30 w 169"/>
                <a:gd name="T7" fmla="*/ 20 h 97"/>
                <a:gd name="T8" fmla="*/ 21 w 169"/>
                <a:gd name="T9" fmla="*/ 24 h 97"/>
                <a:gd name="T10" fmla="*/ 13 w 169"/>
                <a:gd name="T11" fmla="*/ 28 h 97"/>
                <a:gd name="T12" fmla="*/ 7 w 169"/>
                <a:gd name="T13" fmla="*/ 33 h 97"/>
                <a:gd name="T14" fmla="*/ 3 w 169"/>
                <a:gd name="T15" fmla="*/ 42 h 97"/>
                <a:gd name="T16" fmla="*/ 0 w 169"/>
                <a:gd name="T17" fmla="*/ 51 h 97"/>
                <a:gd name="T18" fmla="*/ 0 w 169"/>
                <a:gd name="T19" fmla="*/ 62 h 97"/>
                <a:gd name="T20" fmla="*/ 1 w 169"/>
                <a:gd name="T21" fmla="*/ 71 h 97"/>
                <a:gd name="T22" fmla="*/ 6 w 169"/>
                <a:gd name="T23" fmla="*/ 79 h 97"/>
                <a:gd name="T24" fmla="*/ 13 w 169"/>
                <a:gd name="T25" fmla="*/ 87 h 97"/>
                <a:gd name="T26" fmla="*/ 24 w 169"/>
                <a:gd name="T27" fmla="*/ 92 h 97"/>
                <a:gd name="T28" fmla="*/ 36 w 169"/>
                <a:gd name="T29" fmla="*/ 96 h 97"/>
                <a:gd name="T30" fmla="*/ 53 w 169"/>
                <a:gd name="T31" fmla="*/ 97 h 97"/>
                <a:gd name="T32" fmla="*/ 71 w 169"/>
                <a:gd name="T33" fmla="*/ 95 h 97"/>
                <a:gd name="T34" fmla="*/ 91 w 169"/>
                <a:gd name="T35" fmla="*/ 90 h 97"/>
                <a:gd name="T36" fmla="*/ 112 w 169"/>
                <a:gd name="T37" fmla="*/ 84 h 97"/>
                <a:gd name="T38" fmla="*/ 132 w 169"/>
                <a:gd name="T39" fmla="*/ 78 h 97"/>
                <a:gd name="T40" fmla="*/ 149 w 169"/>
                <a:gd name="T41" fmla="*/ 69 h 97"/>
                <a:gd name="T42" fmla="*/ 161 w 169"/>
                <a:gd name="T43" fmla="*/ 59 h 97"/>
                <a:gd name="T44" fmla="*/ 169 w 169"/>
                <a:gd name="T45" fmla="*/ 46 h 97"/>
                <a:gd name="T46" fmla="*/ 169 w 169"/>
                <a:gd name="T47" fmla="*/ 32 h 97"/>
                <a:gd name="T48" fmla="*/ 161 w 169"/>
                <a:gd name="T49" fmla="*/ 15 h 97"/>
                <a:gd name="T50" fmla="*/ 154 w 169"/>
                <a:gd name="T51" fmla="*/ 9 h 97"/>
                <a:gd name="T52" fmla="*/ 144 w 169"/>
                <a:gd name="T53" fmla="*/ 4 h 97"/>
                <a:gd name="T54" fmla="*/ 132 w 169"/>
                <a:gd name="T55" fmla="*/ 2 h 97"/>
                <a:gd name="T56" fmla="*/ 119 w 169"/>
                <a:gd name="T57" fmla="*/ 0 h 97"/>
                <a:gd name="T58" fmla="*/ 105 w 169"/>
                <a:gd name="T59" fmla="*/ 2 h 97"/>
                <a:gd name="T60" fmla="*/ 91 w 169"/>
                <a:gd name="T61" fmla="*/ 5 h 97"/>
                <a:gd name="T62" fmla="*/ 77 w 169"/>
                <a:gd name="T63" fmla="*/ 9 h 97"/>
                <a:gd name="T64" fmla="*/ 67 w 169"/>
                <a:gd name="T65" fmla="*/ 15 h 9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69" h="97">
                  <a:moveTo>
                    <a:pt x="67" y="15"/>
                  </a:moveTo>
                  <a:lnTo>
                    <a:pt x="53" y="16"/>
                  </a:lnTo>
                  <a:lnTo>
                    <a:pt x="41" y="18"/>
                  </a:lnTo>
                  <a:lnTo>
                    <a:pt x="30" y="20"/>
                  </a:lnTo>
                  <a:lnTo>
                    <a:pt x="21" y="24"/>
                  </a:lnTo>
                  <a:lnTo>
                    <a:pt x="13" y="28"/>
                  </a:lnTo>
                  <a:lnTo>
                    <a:pt x="7" y="33"/>
                  </a:lnTo>
                  <a:lnTo>
                    <a:pt x="3" y="42"/>
                  </a:lnTo>
                  <a:lnTo>
                    <a:pt x="0" y="51"/>
                  </a:lnTo>
                  <a:lnTo>
                    <a:pt x="0" y="62"/>
                  </a:lnTo>
                  <a:lnTo>
                    <a:pt x="1" y="71"/>
                  </a:lnTo>
                  <a:lnTo>
                    <a:pt x="6" y="79"/>
                  </a:lnTo>
                  <a:lnTo>
                    <a:pt x="13" y="87"/>
                  </a:lnTo>
                  <a:lnTo>
                    <a:pt x="24" y="92"/>
                  </a:lnTo>
                  <a:lnTo>
                    <a:pt x="36" y="96"/>
                  </a:lnTo>
                  <a:lnTo>
                    <a:pt x="53" y="97"/>
                  </a:lnTo>
                  <a:lnTo>
                    <a:pt x="71" y="95"/>
                  </a:lnTo>
                  <a:lnTo>
                    <a:pt x="91" y="90"/>
                  </a:lnTo>
                  <a:lnTo>
                    <a:pt x="112" y="84"/>
                  </a:lnTo>
                  <a:lnTo>
                    <a:pt x="132" y="78"/>
                  </a:lnTo>
                  <a:lnTo>
                    <a:pt x="149" y="69"/>
                  </a:lnTo>
                  <a:lnTo>
                    <a:pt x="161" y="59"/>
                  </a:lnTo>
                  <a:lnTo>
                    <a:pt x="169" y="46"/>
                  </a:lnTo>
                  <a:lnTo>
                    <a:pt x="169" y="32"/>
                  </a:lnTo>
                  <a:lnTo>
                    <a:pt x="161" y="15"/>
                  </a:lnTo>
                  <a:lnTo>
                    <a:pt x="154" y="9"/>
                  </a:lnTo>
                  <a:lnTo>
                    <a:pt x="144" y="4"/>
                  </a:lnTo>
                  <a:lnTo>
                    <a:pt x="132" y="2"/>
                  </a:lnTo>
                  <a:lnTo>
                    <a:pt x="119" y="0"/>
                  </a:lnTo>
                  <a:lnTo>
                    <a:pt x="105" y="2"/>
                  </a:lnTo>
                  <a:lnTo>
                    <a:pt x="91" y="5"/>
                  </a:lnTo>
                  <a:lnTo>
                    <a:pt x="77" y="9"/>
                  </a:lnTo>
                  <a:lnTo>
                    <a:pt x="67" y="1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66" name="Freeform 37"/>
            <p:cNvSpPr/>
            <p:nvPr/>
          </p:nvSpPr>
          <p:spPr bwMode="auto">
            <a:xfrm>
              <a:off x="1050" y="4238"/>
              <a:ext cx="236" cy="75"/>
            </a:xfrm>
            <a:custGeom>
              <a:avLst/>
              <a:gdLst>
                <a:gd name="T0" fmla="*/ 102 w 236"/>
                <a:gd name="T1" fmla="*/ 2 h 75"/>
                <a:gd name="T2" fmla="*/ 78 w 236"/>
                <a:gd name="T3" fmla="*/ 0 h 75"/>
                <a:gd name="T4" fmla="*/ 57 w 236"/>
                <a:gd name="T5" fmla="*/ 3 h 75"/>
                <a:gd name="T6" fmla="*/ 37 w 236"/>
                <a:gd name="T7" fmla="*/ 6 h 75"/>
                <a:gd name="T8" fmla="*/ 20 w 236"/>
                <a:gd name="T9" fmla="*/ 13 h 75"/>
                <a:gd name="T10" fmla="*/ 8 w 236"/>
                <a:gd name="T11" fmla="*/ 22 h 75"/>
                <a:gd name="T12" fmla="*/ 0 w 236"/>
                <a:gd name="T13" fmla="*/ 32 h 75"/>
                <a:gd name="T14" fmla="*/ 0 w 236"/>
                <a:gd name="T15" fmla="*/ 45 h 75"/>
                <a:gd name="T16" fmla="*/ 6 w 236"/>
                <a:gd name="T17" fmla="*/ 61 h 75"/>
                <a:gd name="T18" fmla="*/ 40 w 236"/>
                <a:gd name="T19" fmla="*/ 68 h 75"/>
                <a:gd name="T20" fmla="*/ 69 w 236"/>
                <a:gd name="T21" fmla="*/ 73 h 75"/>
                <a:gd name="T22" fmla="*/ 95 w 236"/>
                <a:gd name="T23" fmla="*/ 75 h 75"/>
                <a:gd name="T24" fmla="*/ 116 w 236"/>
                <a:gd name="T25" fmla="*/ 75 h 75"/>
                <a:gd name="T26" fmla="*/ 136 w 236"/>
                <a:gd name="T27" fmla="*/ 75 h 75"/>
                <a:gd name="T28" fmla="*/ 156 w 236"/>
                <a:gd name="T29" fmla="*/ 73 h 75"/>
                <a:gd name="T30" fmla="*/ 175 w 236"/>
                <a:gd name="T31" fmla="*/ 69 h 75"/>
                <a:gd name="T32" fmla="*/ 195 w 236"/>
                <a:gd name="T33" fmla="*/ 65 h 75"/>
                <a:gd name="T34" fmla="*/ 214 w 236"/>
                <a:gd name="T35" fmla="*/ 60 h 75"/>
                <a:gd name="T36" fmla="*/ 226 w 236"/>
                <a:gd name="T37" fmla="*/ 54 h 75"/>
                <a:gd name="T38" fmla="*/ 232 w 236"/>
                <a:gd name="T39" fmla="*/ 47 h 75"/>
                <a:gd name="T40" fmla="*/ 236 w 236"/>
                <a:gd name="T41" fmla="*/ 38 h 75"/>
                <a:gd name="T42" fmla="*/ 236 w 236"/>
                <a:gd name="T43" fmla="*/ 31 h 75"/>
                <a:gd name="T44" fmla="*/ 233 w 236"/>
                <a:gd name="T45" fmla="*/ 24 h 75"/>
                <a:gd name="T46" fmla="*/ 230 w 236"/>
                <a:gd name="T47" fmla="*/ 17 h 75"/>
                <a:gd name="T48" fmla="*/ 224 w 236"/>
                <a:gd name="T49" fmla="*/ 12 h 75"/>
                <a:gd name="T50" fmla="*/ 217 w 236"/>
                <a:gd name="T51" fmla="*/ 9 h 75"/>
                <a:gd name="T52" fmla="*/ 209 w 236"/>
                <a:gd name="T53" fmla="*/ 6 h 75"/>
                <a:gd name="T54" fmla="*/ 200 w 236"/>
                <a:gd name="T55" fmla="*/ 5 h 75"/>
                <a:gd name="T56" fmla="*/ 189 w 236"/>
                <a:gd name="T57" fmla="*/ 5 h 75"/>
                <a:gd name="T58" fmla="*/ 180 w 236"/>
                <a:gd name="T59" fmla="*/ 8 h 75"/>
                <a:gd name="T60" fmla="*/ 171 w 236"/>
                <a:gd name="T61" fmla="*/ 9 h 75"/>
                <a:gd name="T62" fmla="*/ 163 w 236"/>
                <a:gd name="T63" fmla="*/ 11 h 75"/>
                <a:gd name="T64" fmla="*/ 157 w 236"/>
                <a:gd name="T65" fmla="*/ 13 h 75"/>
                <a:gd name="T66" fmla="*/ 153 w 236"/>
                <a:gd name="T67" fmla="*/ 15 h 75"/>
                <a:gd name="T68" fmla="*/ 146 w 236"/>
                <a:gd name="T69" fmla="*/ 15 h 75"/>
                <a:gd name="T70" fmla="*/ 140 w 236"/>
                <a:gd name="T71" fmla="*/ 13 h 75"/>
                <a:gd name="T72" fmla="*/ 134 w 236"/>
                <a:gd name="T73" fmla="*/ 11 h 75"/>
                <a:gd name="T74" fmla="*/ 127 w 236"/>
                <a:gd name="T75" fmla="*/ 9 h 75"/>
                <a:gd name="T76" fmla="*/ 119 w 236"/>
                <a:gd name="T77" fmla="*/ 5 h 75"/>
                <a:gd name="T78" fmla="*/ 111 w 236"/>
                <a:gd name="T79" fmla="*/ 3 h 75"/>
                <a:gd name="T80" fmla="*/ 102 w 236"/>
                <a:gd name="T81" fmla="*/ 2 h 7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36" h="75">
                  <a:moveTo>
                    <a:pt x="102" y="2"/>
                  </a:moveTo>
                  <a:lnTo>
                    <a:pt x="78" y="0"/>
                  </a:lnTo>
                  <a:lnTo>
                    <a:pt x="57" y="3"/>
                  </a:lnTo>
                  <a:lnTo>
                    <a:pt x="37" y="6"/>
                  </a:lnTo>
                  <a:lnTo>
                    <a:pt x="20" y="13"/>
                  </a:lnTo>
                  <a:lnTo>
                    <a:pt x="8" y="22"/>
                  </a:lnTo>
                  <a:lnTo>
                    <a:pt x="0" y="32"/>
                  </a:lnTo>
                  <a:lnTo>
                    <a:pt x="0" y="45"/>
                  </a:lnTo>
                  <a:lnTo>
                    <a:pt x="6" y="61"/>
                  </a:lnTo>
                  <a:lnTo>
                    <a:pt x="40" y="68"/>
                  </a:lnTo>
                  <a:lnTo>
                    <a:pt x="69" y="73"/>
                  </a:lnTo>
                  <a:lnTo>
                    <a:pt x="95" y="75"/>
                  </a:lnTo>
                  <a:lnTo>
                    <a:pt x="116" y="75"/>
                  </a:lnTo>
                  <a:lnTo>
                    <a:pt x="136" y="75"/>
                  </a:lnTo>
                  <a:lnTo>
                    <a:pt x="156" y="73"/>
                  </a:lnTo>
                  <a:lnTo>
                    <a:pt x="175" y="69"/>
                  </a:lnTo>
                  <a:lnTo>
                    <a:pt x="195" y="65"/>
                  </a:lnTo>
                  <a:lnTo>
                    <a:pt x="214" y="60"/>
                  </a:lnTo>
                  <a:lnTo>
                    <a:pt x="226" y="54"/>
                  </a:lnTo>
                  <a:lnTo>
                    <a:pt x="232" y="47"/>
                  </a:lnTo>
                  <a:lnTo>
                    <a:pt x="236" y="38"/>
                  </a:lnTo>
                  <a:lnTo>
                    <a:pt x="236" y="31"/>
                  </a:lnTo>
                  <a:lnTo>
                    <a:pt x="233" y="24"/>
                  </a:lnTo>
                  <a:lnTo>
                    <a:pt x="230" y="17"/>
                  </a:lnTo>
                  <a:lnTo>
                    <a:pt x="224" y="12"/>
                  </a:lnTo>
                  <a:lnTo>
                    <a:pt x="217" y="9"/>
                  </a:lnTo>
                  <a:lnTo>
                    <a:pt x="209" y="6"/>
                  </a:lnTo>
                  <a:lnTo>
                    <a:pt x="200" y="5"/>
                  </a:lnTo>
                  <a:lnTo>
                    <a:pt x="189" y="5"/>
                  </a:lnTo>
                  <a:lnTo>
                    <a:pt x="180" y="8"/>
                  </a:lnTo>
                  <a:lnTo>
                    <a:pt x="171" y="9"/>
                  </a:lnTo>
                  <a:lnTo>
                    <a:pt x="163" y="11"/>
                  </a:lnTo>
                  <a:lnTo>
                    <a:pt x="157" y="13"/>
                  </a:lnTo>
                  <a:lnTo>
                    <a:pt x="153" y="15"/>
                  </a:lnTo>
                  <a:lnTo>
                    <a:pt x="146" y="15"/>
                  </a:lnTo>
                  <a:lnTo>
                    <a:pt x="140" y="13"/>
                  </a:lnTo>
                  <a:lnTo>
                    <a:pt x="134" y="11"/>
                  </a:lnTo>
                  <a:lnTo>
                    <a:pt x="127" y="9"/>
                  </a:lnTo>
                  <a:lnTo>
                    <a:pt x="119" y="5"/>
                  </a:lnTo>
                  <a:lnTo>
                    <a:pt x="111" y="3"/>
                  </a:lnTo>
                  <a:lnTo>
                    <a:pt x="102" y="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grpSp>
          <p:nvGrpSpPr>
            <p:cNvPr id="10267" name="Group 38"/>
            <p:cNvGrpSpPr/>
            <p:nvPr/>
          </p:nvGrpSpPr>
          <p:grpSpPr bwMode="auto">
            <a:xfrm>
              <a:off x="0" y="4105"/>
              <a:ext cx="1479" cy="215"/>
              <a:chOff x="3452" y="4125"/>
              <a:chExt cx="1479" cy="215"/>
            </a:xfrm>
          </p:grpSpPr>
          <p:sp>
            <p:nvSpPr>
              <p:cNvPr id="10370" name="Freeform 39"/>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71" name="Freeform 40"/>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72" name="Freeform 41"/>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73" name="Freeform 42"/>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74" name="Freeform 43"/>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75" name="Freeform 44"/>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76" name="Freeform 45"/>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77" name="Freeform 46"/>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78" name="Freeform 47"/>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79" name="Freeform 48"/>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80" name="Freeform 49"/>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81" name="Freeform 50"/>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82" name="Freeform 51"/>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83" name="Freeform 52"/>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84" name="Freeform 53"/>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85" name="Freeform 54"/>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86" name="Freeform 55"/>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87" name="Freeform 56"/>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88" name="Freeform 57"/>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89" name="Freeform 58"/>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90" name="Freeform 59"/>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91" name="Freeform 60"/>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92" name="Freeform 61"/>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93" name="Freeform 62"/>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94" name="Freeform 63"/>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95" name="Freeform 64"/>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96" name="Freeform 65"/>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97" name="Freeform 66"/>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98" name="Freeform 67"/>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99" name="Freeform 68"/>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400" name="Freeform 69"/>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401" name="Freeform 70"/>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402" name="Freeform 71"/>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grpSp>
        <p:grpSp>
          <p:nvGrpSpPr>
            <p:cNvPr id="10268" name="Group 72"/>
            <p:cNvGrpSpPr/>
            <p:nvPr/>
          </p:nvGrpSpPr>
          <p:grpSpPr bwMode="auto">
            <a:xfrm>
              <a:off x="1344" y="4105"/>
              <a:ext cx="1479" cy="215"/>
              <a:chOff x="3452" y="4125"/>
              <a:chExt cx="1479" cy="215"/>
            </a:xfrm>
          </p:grpSpPr>
          <p:sp>
            <p:nvSpPr>
              <p:cNvPr id="10337" name="Freeform 73"/>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38" name="Freeform 74"/>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39" name="Freeform 75"/>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40" name="Freeform 76"/>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41" name="Freeform 77"/>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42" name="Freeform 78"/>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43" name="Freeform 79"/>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44" name="Freeform 80"/>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45" name="Freeform 81"/>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46" name="Freeform 82"/>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47" name="Freeform 83"/>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48" name="Freeform 84"/>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49" name="Freeform 85"/>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50" name="Freeform 86"/>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51" name="Freeform 87"/>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52" name="Freeform 88"/>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53" name="Freeform 89"/>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54" name="Freeform 90"/>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55" name="Freeform 91"/>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56" name="Freeform 92"/>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57" name="Freeform 93"/>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58" name="Freeform 94"/>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59" name="Freeform 95"/>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60" name="Freeform 96"/>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61" name="Freeform 97"/>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62" name="Freeform 98"/>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63" name="Freeform 99"/>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64" name="Freeform 100"/>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65" name="Freeform 101"/>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66" name="Freeform 102"/>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67" name="Freeform 103"/>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68" name="Freeform 104"/>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69" name="Freeform 105"/>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grpSp>
        <p:grpSp>
          <p:nvGrpSpPr>
            <p:cNvPr id="10269" name="Group 106"/>
            <p:cNvGrpSpPr/>
            <p:nvPr/>
          </p:nvGrpSpPr>
          <p:grpSpPr bwMode="auto">
            <a:xfrm>
              <a:off x="2688" y="4105"/>
              <a:ext cx="1479" cy="215"/>
              <a:chOff x="3452" y="4125"/>
              <a:chExt cx="1479" cy="215"/>
            </a:xfrm>
          </p:grpSpPr>
          <p:sp>
            <p:nvSpPr>
              <p:cNvPr id="10304" name="Freeform 107"/>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05" name="Freeform 108"/>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06" name="Freeform 109"/>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07" name="Freeform 110"/>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08" name="Freeform 111"/>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09" name="Freeform 112"/>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10" name="Freeform 113"/>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11" name="Freeform 114"/>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12" name="Freeform 115"/>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13" name="Freeform 116"/>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14" name="Freeform 117"/>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15" name="Freeform 118"/>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16" name="Freeform 119"/>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17" name="Freeform 120"/>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18" name="Freeform 121"/>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19" name="Freeform 122"/>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20" name="Freeform 123"/>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21" name="Freeform 124"/>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22" name="Freeform 125"/>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23" name="Freeform 126"/>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24" name="Freeform 127"/>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25" name="Freeform 128"/>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26" name="Freeform 129"/>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27" name="Freeform 130"/>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28" name="Freeform 131"/>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29" name="Freeform 132"/>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30" name="Freeform 133"/>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31" name="Freeform 134"/>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32" name="Freeform 135"/>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33" name="Freeform 136"/>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34" name="Freeform 137"/>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35" name="Freeform 138"/>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36" name="Freeform 139"/>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grpSp>
        <p:grpSp>
          <p:nvGrpSpPr>
            <p:cNvPr id="10270" name="Group 140"/>
            <p:cNvGrpSpPr/>
            <p:nvPr/>
          </p:nvGrpSpPr>
          <p:grpSpPr bwMode="auto">
            <a:xfrm>
              <a:off x="4032" y="4105"/>
              <a:ext cx="1479" cy="215"/>
              <a:chOff x="3452" y="4125"/>
              <a:chExt cx="1479" cy="215"/>
            </a:xfrm>
          </p:grpSpPr>
          <p:sp>
            <p:nvSpPr>
              <p:cNvPr id="10271" name="Freeform 141"/>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72" name="Freeform 142"/>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73" name="Freeform 143"/>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74" name="Freeform 144"/>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75" name="Freeform 145"/>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76" name="Freeform 146"/>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77" name="Freeform 147"/>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78" name="Freeform 148"/>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79" name="Freeform 149"/>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80" name="Freeform 150"/>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81" name="Freeform 151"/>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82" name="Freeform 152"/>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83" name="Freeform 153"/>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84" name="Freeform 154"/>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85" name="Freeform 155"/>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86" name="Freeform 156"/>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87" name="Freeform 157"/>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88" name="Freeform 158"/>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89" name="Freeform 159"/>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90" name="Freeform 160"/>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91" name="Freeform 161"/>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92" name="Freeform 162"/>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93" name="Freeform 163"/>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94" name="Freeform 164"/>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95" name="Freeform 165"/>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96" name="Freeform 166"/>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97" name="Freeform 167"/>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98" name="Freeform 168"/>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99" name="Freeform 169"/>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00" name="Freeform 170"/>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01" name="Freeform 171"/>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02" name="Freeform 172"/>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03" name="Freeform 173"/>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grpSp>
      </p:grpSp>
      <p:pic>
        <p:nvPicPr>
          <p:cNvPr id="14" name="Picture 13"/>
          <p:cNvPicPr>
            <a:picLocks noChangeAspect="1"/>
          </p:cNvPicPr>
          <p:nvPr/>
        </p:nvPicPr>
        <p:blipFill>
          <a:blip r:embed="rId5">
            <a:clrChange>
              <a:clrFrom>
                <a:srgbClr val="FFFFFF">
                  <a:alpha val="100000"/>
                </a:srgbClr>
              </a:clrFrom>
              <a:clrTo>
                <a:srgbClr val="FFFFFF">
                  <a:alpha val="100000"/>
                  <a:alpha val="0"/>
                </a:srgbClr>
              </a:clrTo>
            </a:clrChange>
          </a:blip>
          <a:stretch>
            <a:fillRect/>
          </a:stretch>
        </p:blipFill>
        <p:spPr>
          <a:xfrm>
            <a:off x="10132060" y="46355"/>
            <a:ext cx="2059940" cy="1125855"/>
          </a:xfrm>
          <a:prstGeom prst="rect">
            <a:avLst/>
          </a:prstGeom>
        </p:spPr>
      </p:pic>
      <p:sp>
        <p:nvSpPr>
          <p:cNvPr id="11" name="Rectangles 10"/>
          <p:cNvSpPr/>
          <p:nvPr/>
        </p:nvSpPr>
        <p:spPr>
          <a:xfrm>
            <a:off x="-97790" y="71120"/>
            <a:ext cx="11366500" cy="1076325"/>
          </a:xfrm>
          <a:prstGeom prst="rect">
            <a:avLst/>
          </a:prstGeom>
          <a:noFill/>
          <a:ln>
            <a:noFill/>
          </a:ln>
        </p:spPr>
        <p:txBody>
          <a:bodyPr wrap="square" rtlCol="0" anchor="t">
            <a:spAutoFit/>
          </a:bodyPr>
          <a:lstStyle/>
          <a:p>
            <a:pPr algn="ctr"/>
            <a:r>
              <a:rPr lang="vi-VN" altLang="en-US" sz="3200" b="1" dirty="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Thứ năm, ngày 24 tháng 2 năm 202</a:t>
            </a:r>
          </a:p>
          <a:p>
            <a:pPr algn="ctr"/>
            <a:r>
              <a:rPr lang="vi-VN" altLang="en-US" sz="3200" b="1" u="sng" dirty="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Âm nhạc</a:t>
            </a:r>
          </a:p>
        </p:txBody>
      </p:sp>
      <p:sp>
        <p:nvSpPr>
          <p:cNvPr id="4" name="Rectangle 4"/>
          <p:cNvSpPr/>
          <p:nvPr/>
        </p:nvSpPr>
        <p:spPr>
          <a:xfrm>
            <a:off x="702310" y="1812290"/>
            <a:ext cx="1734820" cy="768350"/>
          </a:xfrm>
          <a:prstGeom prst="rect">
            <a:avLst/>
          </a:prstGeom>
        </p:spPr>
        <p:txBody>
          <a:bodyPr wrap="square">
            <a:spAutoFit/>
          </a:bodyPr>
          <a:lstStyle/>
          <a:p>
            <a:r>
              <a:rPr lang="en-US" sz="4400" i="1" dirty="0" err="1">
                <a:solidFill>
                  <a:schemeClr val="tx1"/>
                </a:solidFill>
                <a:latin typeface="Times New Roman" panose="02020603050405020304" pitchFamily="18" charset="0"/>
                <a:cs typeface="Times New Roman" panose="02020603050405020304" pitchFamily="18" charset="0"/>
              </a:rPr>
              <a:t>Câu</a:t>
            </a:r>
            <a:r>
              <a:rPr lang="en-US" sz="4400" i="1" dirty="0">
                <a:solidFill>
                  <a:schemeClr val="tx1"/>
                </a:solidFill>
                <a:latin typeface="Times New Roman" panose="02020603050405020304" pitchFamily="18" charset="0"/>
                <a:cs typeface="Times New Roman" panose="02020603050405020304" pitchFamily="18" charset="0"/>
              </a:rPr>
              <a:t> </a:t>
            </a:r>
            <a:r>
              <a:rPr lang="vi-VN" altLang="en-US" sz="4400" i="1" dirty="0">
                <a:solidFill>
                  <a:schemeClr val="tx1"/>
                </a:solidFill>
                <a:latin typeface="Times New Roman" panose="02020603050405020304" pitchFamily="18" charset="0"/>
                <a:cs typeface="Times New Roman" panose="02020603050405020304" pitchFamily="18" charset="0"/>
              </a:rPr>
              <a:t>2</a:t>
            </a:r>
            <a:r>
              <a:rPr lang="en-US" sz="4400" i="1" dirty="0">
                <a:solidFill>
                  <a:schemeClr val="tx1"/>
                </a:solidFill>
                <a:latin typeface="Times New Roman" panose="02020603050405020304" pitchFamily="18" charset="0"/>
                <a:cs typeface="Times New Roman" panose="02020603050405020304" pitchFamily="18" charset="0"/>
              </a:rPr>
              <a:t>:</a:t>
            </a:r>
            <a:r>
              <a:rPr lang="en-US" sz="4400" i="1" dirty="0">
                <a:solidFill>
                  <a:srgbClr val="6600FF"/>
                </a:solidFill>
                <a:latin typeface="Times New Roman" panose="02020603050405020304" pitchFamily="18" charset="0"/>
                <a:cs typeface="Times New Roman" panose="02020603050405020304" pitchFamily="18" charset="0"/>
              </a:rPr>
              <a:t> </a:t>
            </a:r>
            <a:endParaRPr lang="en-US" sz="3200" i="1" dirty="0">
              <a:solidFill>
                <a:srgbClr val="6600FF"/>
              </a:solidFill>
              <a:latin typeface="Times New Roman" panose="02020603050405020304" pitchFamily="18" charset="0"/>
              <a:cs typeface="Times New Roman" panose="02020603050405020304" pitchFamily="18" charset="0"/>
            </a:endParaRPr>
          </a:p>
        </p:txBody>
      </p:sp>
      <p:pic>
        <p:nvPicPr>
          <p:cNvPr id="2" name="Recording (4)">
            <a:hlinkClick r:id="" action="ppaction://media"/>
            <a:extLst>
              <a:ext uri="{FF2B5EF4-FFF2-40B4-BE49-F238E27FC236}">
                <a16:creationId xmlns:a16="http://schemas.microsoft.com/office/drawing/2014/main" id="{13A6D8C2-742B-D3FA-5430-2965ABF65B40}"/>
              </a:ext>
            </a:extLst>
          </p:cNvPr>
          <p:cNvPicPr/>
          <p:nvPr>
            <a:audioFile r:link="rId2"/>
            <p:extLst>
              <p:ext uri="{DAA4B4D4-6D71-4841-9C94-3DE7FCFB9230}">
                <p14:media xmlns:p14="http://schemas.microsoft.com/office/powerpoint/2010/main" r:embed="rId1"/>
              </p:ext>
            </p:extLst>
          </p:nvPr>
        </p:nvPicPr>
        <p:blipFill>
          <a:blip r:embed="rId6"/>
          <a:stretch>
            <a:fillRect/>
          </a:stretch>
        </p:blipFill>
        <p:spPr>
          <a:xfrm>
            <a:off x="10572519" y="1882471"/>
            <a:ext cx="619125" cy="619125"/>
          </a:xfrm>
          <a:prstGeom prst="rect">
            <a:avLst/>
          </a:prstGeom>
        </p:spPr>
      </p:pic>
      <p:pic>
        <p:nvPicPr>
          <p:cNvPr id="12" name="Hình ảnh 11">
            <a:extLst>
              <a:ext uri="{FF2B5EF4-FFF2-40B4-BE49-F238E27FC236}">
                <a16:creationId xmlns:a16="http://schemas.microsoft.com/office/drawing/2014/main" id="{DF02D8C4-7AAF-6396-411D-D7AB798A7111}"/>
              </a:ext>
            </a:extLst>
          </p:cNvPr>
          <p:cNvPicPr>
            <a:picLocks noChangeAspect="1"/>
          </p:cNvPicPr>
          <p:nvPr/>
        </p:nvPicPr>
        <p:blipFill>
          <a:blip r:embed="rId7"/>
          <a:stretch>
            <a:fillRect/>
          </a:stretch>
        </p:blipFill>
        <p:spPr>
          <a:xfrm>
            <a:off x="627403" y="2832846"/>
            <a:ext cx="10789682" cy="1287190"/>
          </a:xfrm>
          <a:prstGeom prst="rect">
            <a:avLst/>
          </a:prstGeom>
        </p:spPr>
      </p:pic>
      <p:sp>
        <p:nvSpPr>
          <p:cNvPr id="13" name="Hộp Văn bản 12">
            <a:extLst>
              <a:ext uri="{FF2B5EF4-FFF2-40B4-BE49-F238E27FC236}">
                <a16:creationId xmlns:a16="http://schemas.microsoft.com/office/drawing/2014/main" id="{2D90E397-6CA3-16A6-B9C5-3AE0A31AC066}"/>
              </a:ext>
            </a:extLst>
          </p:cNvPr>
          <p:cNvSpPr txBox="1"/>
          <p:nvPr/>
        </p:nvSpPr>
        <p:spPr>
          <a:xfrm>
            <a:off x="3589364" y="3869179"/>
            <a:ext cx="9891028" cy="461665"/>
          </a:xfrm>
          <a:prstGeom prst="rect">
            <a:avLst/>
          </a:prstGeom>
          <a:noFill/>
        </p:spPr>
        <p:txBody>
          <a:bodyPr wrap="square">
            <a:spAutoFit/>
          </a:bodyPr>
          <a:lstStyle/>
          <a:p>
            <a:r>
              <a:rPr lang="vi-VN" sz="2400" b="1" i="1" dirty="0">
                <a:solidFill>
                  <a:srgbClr val="6600FF"/>
                </a:solidFill>
                <a:latin typeface="Times New Roman" panose="02020603050405020304" pitchFamily="18" charset="0"/>
                <a:cs typeface="Times New Roman" panose="02020603050405020304" pitchFamily="18" charset="0"/>
              </a:rPr>
              <a:t>Trong rừng cây  xanh   sáo      đùa         sáo</a:t>
            </a:r>
            <a:r>
              <a:rPr lang="en-US" sz="2400" b="1" i="1" dirty="0">
                <a:solidFill>
                  <a:srgbClr val="6600FF"/>
                </a:solidFill>
                <a:latin typeface="Times New Roman" panose="02020603050405020304" pitchFamily="18" charset="0"/>
                <a:cs typeface="Times New Roman" panose="02020603050405020304" pitchFamily="18" charset="0"/>
              </a:rPr>
              <a:t>       </a:t>
            </a:r>
            <a:r>
              <a:rPr lang="en-US" altLang="vi-VN" sz="2400" b="1" i="1" dirty="0">
                <a:solidFill>
                  <a:srgbClr val="6600FF"/>
                </a:solidFill>
                <a:latin typeface="Times New Roman" panose="02020603050405020304" pitchFamily="18" charset="0"/>
                <a:cs typeface="Times New Roman" panose="02020603050405020304" pitchFamily="18" charset="0"/>
              </a:rPr>
              <a:t>bay.</a:t>
            </a:r>
            <a:r>
              <a:rPr lang="vi-VN" sz="2400" b="1" i="1" dirty="0">
                <a:solidFill>
                  <a:srgbClr val="6600FF"/>
                </a:solidFill>
                <a:latin typeface="Times New Roman" panose="02020603050405020304" pitchFamily="18" charset="0"/>
                <a:cs typeface="Times New Roman" panose="02020603050405020304" pitchFamily="18" charset="0"/>
              </a:rPr>
              <a:t> </a:t>
            </a:r>
            <a:endParaRPr lang="en-US" sz="2400" b="1" i="1" dirty="0">
              <a:solidFill>
                <a:srgbClr val="6600FF"/>
              </a:solidFill>
              <a:latin typeface="Times New Roman" panose="02020603050405020304" pitchFamily="18" charset="0"/>
              <a:cs typeface="Times New Roman" panose="02020603050405020304" pitchFamily="18" charset="0"/>
            </a:endParaRPr>
          </a:p>
        </p:txBody>
      </p:sp>
      <p:sp>
        <p:nvSpPr>
          <p:cNvPr id="15" name="Oval 8">
            <a:extLst>
              <a:ext uri="{FF2B5EF4-FFF2-40B4-BE49-F238E27FC236}">
                <a16:creationId xmlns:a16="http://schemas.microsoft.com/office/drawing/2014/main" id="{E42ACCBC-66D3-B629-8412-DD053D01ABA3}"/>
              </a:ext>
            </a:extLst>
          </p:cNvPr>
          <p:cNvSpPr/>
          <p:nvPr/>
        </p:nvSpPr>
        <p:spPr>
          <a:xfrm>
            <a:off x="8518627" y="2888573"/>
            <a:ext cx="819785" cy="949325"/>
          </a:xfrm>
          <a:prstGeom prst="ellipse">
            <a:avLst/>
          </a:prstGeom>
          <a:noFill/>
          <a:ln w="28575" cmpd="sng">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8">
            <a:extLst>
              <a:ext uri="{FF2B5EF4-FFF2-40B4-BE49-F238E27FC236}">
                <a16:creationId xmlns:a16="http://schemas.microsoft.com/office/drawing/2014/main" id="{653C3BDF-377F-AB52-ED7B-9E304EF77B33}"/>
              </a:ext>
            </a:extLst>
          </p:cNvPr>
          <p:cNvSpPr/>
          <p:nvPr/>
        </p:nvSpPr>
        <p:spPr>
          <a:xfrm>
            <a:off x="6581086" y="3007543"/>
            <a:ext cx="819785" cy="949325"/>
          </a:xfrm>
          <a:prstGeom prst="ellipse">
            <a:avLst/>
          </a:prstGeom>
          <a:noFill/>
          <a:ln w="28575" cmpd="sng">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2"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
                    </p:tgtEl>
                  </p:cond>
                </p:stCondLst>
                <p:endSync evt="end" delay="0">
                  <p:rtn val="all"/>
                </p:endSync>
                <p:childTnLst>
                  <p:par>
                    <p:cTn id="25" fill="hold">
                      <p:stCondLst>
                        <p:cond delay="0"/>
                      </p:stCondLst>
                      <p:childTnLst>
                        <p:par>
                          <p:cTn id="26" fill="hold">
                            <p:stCondLst>
                              <p:cond delay="0"/>
                            </p:stCondLst>
                            <p:childTnLst>
                              <p:par>
                                <p:cTn id="27" presetID="1" presetClass="mediacall" presetSubtype="0" fill="hold" nodeType="clickEffect">
                                  <p:stCondLst>
                                    <p:cond delay="0"/>
                                  </p:stCondLst>
                                  <p:childTnLst>
                                    <p:cmd type="call" cmd="playFrom(0.0)">
                                      <p:cBhvr additive="base">
                                        <p:cTn id="28" dur="8544" fill="hold"/>
                                        <p:tgtEl>
                                          <p:spTgt spid="2"/>
                                        </p:tgtEl>
                                      </p:cBhvr>
                                    </p:cmd>
                                  </p:childTnLst>
                                </p:cTn>
                              </p:par>
                            </p:childTnLst>
                          </p:cTn>
                        </p:par>
                      </p:childTnLst>
                    </p:cTn>
                  </p:par>
                </p:childTnLst>
              </p:cTn>
              <p:nextCondLst>
                <p:cond evt="onClick" delay="0">
                  <p:tgtEl>
                    <p:spTgt spid="2"/>
                  </p:tgtEl>
                </p:cond>
              </p:nextCondLst>
            </p:seq>
            <p:audio>
              <p:cMediaNode vol="100000">
                <p:cTn id="29" fill="hold" display="1">
                  <p:stCondLst>
                    <p:cond delay="indefinite"/>
                  </p:stCondLst>
                  <p:endCondLst>
                    <p:cond evt="onStopAudio" delay="0">
                      <p:tgtEl>
                        <p:sldTgt/>
                      </p:tgtEl>
                    </p:cond>
                  </p:endCondLst>
                </p:cTn>
                <p:tgtEl>
                  <p:spTgt spid="2"/>
                </p:tgtEl>
              </p:cMediaNode>
            </p:audio>
          </p:childTnLst>
        </p:cTn>
      </p:par>
    </p:tnLst>
    <p:bldLst>
      <p:bldP spid="4" grpId="1"/>
      <p:bldP spid="4" grpId="2"/>
      <p:bldP spid="13" grpId="0"/>
      <p:bldP spid="15" grpId="0" bldLvl="0" animBg="1"/>
      <p:bldP spid="15" grpId="1" animBg="1"/>
      <p:bldP spid="16" grpId="0" bldLvl="0" animBg="1"/>
      <p:bldP spid="16"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0"/>
            <a:ext cx="12192000" cy="6858000"/>
          </a:xfrm>
          <a:prstGeom prst="rect">
            <a:avLst/>
          </a:prstGeom>
        </p:spPr>
      </p:pic>
      <p:sp>
        <p:nvSpPr>
          <p:cNvPr id="5" name="Rectangle 1"/>
          <p:cNvSpPr/>
          <p:nvPr/>
        </p:nvSpPr>
        <p:spPr>
          <a:xfrm>
            <a:off x="1669111" y="1474609"/>
            <a:ext cx="2363470" cy="521970"/>
          </a:xfrm>
          <a:prstGeom prst="rect">
            <a:avLst/>
          </a:prstGeom>
          <a:gradFill>
            <a:gsLst>
              <a:gs pos="0">
                <a:srgbClr val="FBFB11"/>
              </a:gs>
              <a:gs pos="100000">
                <a:srgbClr val="838309"/>
              </a:gs>
            </a:gsLst>
            <a:lin ang="5400000" scaled="0"/>
          </a:grad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0" fontAlgn="base" hangingPunct="0">
              <a:spcBef>
                <a:spcPct val="0"/>
              </a:spcBef>
              <a:spcAft>
                <a:spcPct val="0"/>
              </a:spcAft>
              <a:defRPr/>
            </a:pPr>
            <a:r>
              <a:rPr lang="vi-VN" altLang="en-US" sz="2800" b="1" dirty="0">
                <a:ln w="11430"/>
                <a:solidFill>
                  <a:srgbClr val="FF0000"/>
                </a:solidFill>
                <a:effectLst>
                  <a:outerShdw blurRad="50800" dist="39000" dir="5460000" algn="tl">
                    <a:srgbClr val="000000">
                      <a:alpha val="38000"/>
                    </a:srgbClr>
                  </a:outerShdw>
                </a:effectLst>
                <a:latin typeface="Tahoma" panose="020B0604030504040204" pitchFamily="34" charset="0"/>
                <a:cs typeface="Arial" panose="020B0604020202020204" pitchFamily="34" charset="0"/>
              </a:rPr>
              <a:t>Nối câu 1+2</a:t>
            </a:r>
          </a:p>
        </p:txBody>
      </p:sp>
      <p:sp>
        <p:nvSpPr>
          <p:cNvPr id="11" name="Rectangles 10"/>
          <p:cNvSpPr/>
          <p:nvPr/>
        </p:nvSpPr>
        <p:spPr>
          <a:xfrm>
            <a:off x="1778635" y="91440"/>
            <a:ext cx="11366500" cy="1076325"/>
          </a:xfrm>
          <a:prstGeom prst="rect">
            <a:avLst/>
          </a:prstGeom>
          <a:noFill/>
          <a:ln>
            <a:noFill/>
          </a:ln>
        </p:spPr>
        <p:txBody>
          <a:bodyPr wrap="square" rtlCol="0" anchor="t">
            <a:spAutoFit/>
          </a:bodyPr>
          <a:lstStyle/>
          <a:p>
            <a:pPr algn="ctr"/>
            <a:r>
              <a:rPr lang="vi-VN" altLang="en-US" sz="3200" b="1" dirty="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Thứ năm, ngày 24 tháng 2 năm 202</a:t>
            </a:r>
          </a:p>
          <a:p>
            <a:pPr algn="ctr"/>
            <a:r>
              <a:rPr lang="vi-VN" altLang="en-US" sz="3200" b="1" u="sng" dirty="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Âm nhạc</a:t>
            </a:r>
          </a:p>
        </p:txBody>
      </p:sp>
      <p:pic>
        <p:nvPicPr>
          <p:cNvPr id="6" name="Recording (5)">
            <a:hlinkClick r:id="" action="ppaction://media"/>
            <a:extLst>
              <a:ext uri="{FF2B5EF4-FFF2-40B4-BE49-F238E27FC236}">
                <a16:creationId xmlns:a16="http://schemas.microsoft.com/office/drawing/2014/main" id="{F108EE63-15ED-F563-D1A2-6BD1DD0A0493}"/>
              </a:ext>
            </a:extLst>
          </p:cNvPr>
          <p:cNvPicPr/>
          <p:nvPr>
            <a:audioFile r:link="rId2"/>
            <p:extLst>
              <p:ext uri="{DAA4B4D4-6D71-4841-9C94-3DE7FCFB9230}">
                <p14:media xmlns:p14="http://schemas.microsoft.com/office/powerpoint/2010/main" r:embed="rId1"/>
              </p:ext>
            </p:extLst>
          </p:nvPr>
        </p:nvPicPr>
        <p:blipFill>
          <a:blip r:embed="rId5"/>
          <a:stretch>
            <a:fillRect/>
          </a:stretch>
        </p:blipFill>
        <p:spPr>
          <a:xfrm>
            <a:off x="11070590" y="1188788"/>
            <a:ext cx="619125" cy="619125"/>
          </a:xfrm>
          <a:prstGeom prst="rect">
            <a:avLst/>
          </a:prstGeom>
        </p:spPr>
      </p:pic>
      <p:pic>
        <p:nvPicPr>
          <p:cNvPr id="8" name="Hình ảnh 7">
            <a:extLst>
              <a:ext uri="{FF2B5EF4-FFF2-40B4-BE49-F238E27FC236}">
                <a16:creationId xmlns:a16="http://schemas.microsoft.com/office/drawing/2014/main" id="{ACDBA845-B955-981F-7BC7-432B9C68B3E4}"/>
              </a:ext>
            </a:extLst>
          </p:cNvPr>
          <p:cNvPicPr>
            <a:picLocks noChangeAspect="1"/>
          </p:cNvPicPr>
          <p:nvPr/>
        </p:nvPicPr>
        <p:blipFill>
          <a:blip r:embed="rId6"/>
          <a:stretch>
            <a:fillRect/>
          </a:stretch>
        </p:blipFill>
        <p:spPr>
          <a:xfrm>
            <a:off x="1270934" y="2325610"/>
            <a:ext cx="10232001" cy="2291155"/>
          </a:xfrm>
          <a:prstGeom prst="rect">
            <a:avLst/>
          </a:prstGeom>
        </p:spPr>
      </p:pic>
      <p:sp>
        <p:nvSpPr>
          <p:cNvPr id="9" name="Hộp Văn bản 8">
            <a:extLst>
              <a:ext uri="{FF2B5EF4-FFF2-40B4-BE49-F238E27FC236}">
                <a16:creationId xmlns:a16="http://schemas.microsoft.com/office/drawing/2014/main" id="{AF375E61-F9D6-21DD-5B0C-226B8A0428B2}"/>
              </a:ext>
            </a:extLst>
          </p:cNvPr>
          <p:cNvSpPr txBox="1"/>
          <p:nvPr/>
        </p:nvSpPr>
        <p:spPr>
          <a:xfrm>
            <a:off x="2500090" y="3240354"/>
            <a:ext cx="10168478" cy="461665"/>
          </a:xfrm>
          <a:prstGeom prst="rect">
            <a:avLst/>
          </a:prstGeom>
          <a:noFill/>
        </p:spPr>
        <p:txBody>
          <a:bodyPr wrap="square">
            <a:spAutoFit/>
          </a:bodyPr>
          <a:lstStyle/>
          <a:p>
            <a:r>
              <a:rPr lang="vi-VN" sz="2400" b="1" i="1" dirty="0">
                <a:solidFill>
                  <a:srgbClr val="6600FF"/>
                </a:solidFill>
                <a:latin typeface="Times New Roman" panose="02020603050405020304" pitchFamily="18" charset="0"/>
                <a:cs typeface="Times New Roman" panose="02020603050405020304" pitchFamily="18" charset="0"/>
              </a:rPr>
              <a:t>Trong  rừng    cây         xanh         sáo            đùa             sáo</a:t>
            </a:r>
            <a:r>
              <a:rPr lang="en-US" sz="2400" b="1" i="1" dirty="0">
                <a:solidFill>
                  <a:srgbClr val="6600FF"/>
                </a:solidFill>
                <a:latin typeface="Times New Roman" panose="02020603050405020304" pitchFamily="18" charset="0"/>
                <a:cs typeface="Times New Roman" panose="02020603050405020304" pitchFamily="18" charset="0"/>
              </a:rPr>
              <a:t>        </a:t>
            </a:r>
            <a:r>
              <a:rPr lang="en-US" altLang="vi-VN" sz="2400" b="1" i="1" dirty="0">
                <a:solidFill>
                  <a:srgbClr val="6600FF"/>
                </a:solidFill>
                <a:latin typeface="Times New Roman" panose="02020603050405020304" pitchFamily="18" charset="0"/>
                <a:cs typeface="Times New Roman" panose="02020603050405020304" pitchFamily="18" charset="0"/>
              </a:rPr>
              <a:t> </a:t>
            </a:r>
            <a:r>
              <a:rPr lang="vi-VN" sz="2400" b="1" i="1" dirty="0">
                <a:solidFill>
                  <a:srgbClr val="6600FF"/>
                </a:solidFill>
                <a:latin typeface="Times New Roman" panose="02020603050405020304" pitchFamily="18" charset="0"/>
                <a:cs typeface="Times New Roman" panose="02020603050405020304" pitchFamily="18" charset="0"/>
              </a:rPr>
              <a:t> </a:t>
            </a:r>
            <a:endParaRPr lang="en-US" sz="2400" b="1" i="1" dirty="0">
              <a:solidFill>
                <a:srgbClr val="6600FF"/>
              </a:solidFill>
              <a:latin typeface="Times New Roman" panose="02020603050405020304" pitchFamily="18" charset="0"/>
              <a:cs typeface="Times New Roman" panose="02020603050405020304" pitchFamily="18" charset="0"/>
            </a:endParaRPr>
          </a:p>
        </p:txBody>
      </p:sp>
      <p:sp>
        <p:nvSpPr>
          <p:cNvPr id="10" name="Hộp Văn bản 9">
            <a:extLst>
              <a:ext uri="{FF2B5EF4-FFF2-40B4-BE49-F238E27FC236}">
                <a16:creationId xmlns:a16="http://schemas.microsoft.com/office/drawing/2014/main" id="{98CE90F9-2298-B654-F6AC-2470749FEB20}"/>
              </a:ext>
            </a:extLst>
          </p:cNvPr>
          <p:cNvSpPr txBox="1"/>
          <p:nvPr/>
        </p:nvSpPr>
        <p:spPr>
          <a:xfrm>
            <a:off x="2144490" y="4555871"/>
            <a:ext cx="10168478" cy="461665"/>
          </a:xfrm>
          <a:prstGeom prst="rect">
            <a:avLst/>
          </a:prstGeom>
          <a:noFill/>
        </p:spPr>
        <p:txBody>
          <a:bodyPr wrap="square">
            <a:spAutoFit/>
          </a:bodyPr>
          <a:lstStyle/>
          <a:p>
            <a:r>
              <a:rPr lang="vi-VN" sz="2400" b="1" i="1" dirty="0">
                <a:solidFill>
                  <a:srgbClr val="6600FF"/>
                </a:solidFill>
                <a:latin typeface="Times New Roman" panose="02020603050405020304" pitchFamily="18" charset="0"/>
                <a:cs typeface="Times New Roman" panose="02020603050405020304" pitchFamily="18" charset="0"/>
              </a:rPr>
              <a:t>bay.             Trong rừng cây xanh  sáo  đùa   sáo</a:t>
            </a:r>
            <a:r>
              <a:rPr lang="en-US" sz="2400" b="1" i="1" dirty="0">
                <a:solidFill>
                  <a:srgbClr val="6600FF"/>
                </a:solidFill>
                <a:latin typeface="Times New Roman" panose="02020603050405020304" pitchFamily="18" charset="0"/>
                <a:cs typeface="Times New Roman" panose="02020603050405020304" pitchFamily="18" charset="0"/>
              </a:rPr>
              <a:t>     </a:t>
            </a:r>
            <a:r>
              <a:rPr lang="en-US" altLang="vi-VN" sz="2400" b="1" i="1" dirty="0">
                <a:solidFill>
                  <a:srgbClr val="6600FF"/>
                </a:solidFill>
                <a:latin typeface="Times New Roman" panose="02020603050405020304" pitchFamily="18" charset="0"/>
                <a:cs typeface="Times New Roman" panose="02020603050405020304" pitchFamily="18" charset="0"/>
              </a:rPr>
              <a:t> bay.</a:t>
            </a:r>
            <a:r>
              <a:rPr lang="vi-VN" sz="2400" b="1" i="1" dirty="0">
                <a:solidFill>
                  <a:srgbClr val="6600FF"/>
                </a:solidFill>
                <a:latin typeface="Times New Roman" panose="02020603050405020304" pitchFamily="18" charset="0"/>
                <a:cs typeface="Times New Roman" panose="02020603050405020304" pitchFamily="18" charset="0"/>
              </a:rPr>
              <a:t> </a:t>
            </a:r>
            <a:endParaRPr lang="en-US" sz="2400" b="1" i="1" dirty="0">
              <a:solidFill>
                <a:srgbClr val="6600FF"/>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2"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par>
                                <p:cTn id="14" presetID="16" presetClass="entr" presetSubtype="21"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6"/>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additive="base">
                                        <p:cTn id="21" dur="15255" fill="hold"/>
                                        <p:tgtEl>
                                          <p:spTgt spid="6"/>
                                        </p:tgtEl>
                                      </p:cBhvr>
                                    </p:cmd>
                                  </p:childTnLst>
                                </p:cTn>
                              </p:par>
                            </p:childTnLst>
                          </p:cTn>
                        </p:par>
                      </p:childTnLst>
                    </p:cTn>
                  </p:par>
                </p:childTnLst>
              </p:cTn>
              <p:nextCondLst>
                <p:cond evt="onClick" delay="0">
                  <p:tgtEl>
                    <p:spTgt spid="6"/>
                  </p:tgtEl>
                </p:cond>
              </p:nextCondLst>
            </p:seq>
            <p:audio>
              <p:cMediaNode vol="100000">
                <p:cTn id="22" fill="hold" display="1">
                  <p:stCondLst>
                    <p:cond delay="indefinite"/>
                  </p:stCondLst>
                  <p:endCondLst>
                    <p:cond evt="onStopAudio" delay="0">
                      <p:tgtEl>
                        <p:sldTgt/>
                      </p:tgtEl>
                    </p:cond>
                  </p:endCondLst>
                </p:cTn>
                <p:tgtEl>
                  <p:spTgt spid="6"/>
                </p:tgtEl>
              </p:cMediaNode>
            </p:audio>
          </p:childTnLst>
        </p:cTn>
      </p:par>
    </p:tnLst>
    <p:bldLst>
      <p:bldP spid="5" grpId="1" animBg="1"/>
      <p:bldP spid="5" grpId="2" animBg="1"/>
      <p:bldP spid="9"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GB" altLang="en-US"/>
          </a:p>
        </p:txBody>
      </p:sp>
      <p:pic>
        <p:nvPicPr>
          <p:cNvPr id="4" name="Content Placeholder 3"/>
          <p:cNvPicPr>
            <a:picLocks noGrp="1" noChangeAspect="1"/>
          </p:cNvPicPr>
          <p:nvPr>
            <p:ph idx="1"/>
          </p:nvPr>
        </p:nvPicPr>
        <p:blipFill>
          <a:blip r:embed="rId3"/>
          <a:stretch>
            <a:fillRect/>
          </a:stretch>
        </p:blipFill>
        <p:spPr>
          <a:xfrm>
            <a:off x="0" y="0"/>
            <a:ext cx="12191365" cy="6859270"/>
          </a:xfrm>
          <a:prstGeom prst="rect">
            <a:avLst/>
          </a:prstGeom>
        </p:spPr>
      </p:pic>
      <p:sp>
        <p:nvSpPr>
          <p:cNvPr id="14" name="TextBox 13"/>
          <p:cNvSpPr txBox="1"/>
          <p:nvPr/>
        </p:nvSpPr>
        <p:spPr>
          <a:xfrm>
            <a:off x="2533015" y="3044825"/>
            <a:ext cx="5434965" cy="768350"/>
          </a:xfrm>
          <a:prstGeom prst="rect">
            <a:avLst/>
          </a:prstGeom>
          <a:noFill/>
        </p:spPr>
        <p:txBody>
          <a:bodyPr wrap="square" rtlCol="0">
            <a:spAutoFit/>
          </a:bodyPr>
          <a:lstStyle/>
          <a:p>
            <a:pPr algn="ctr" eaLnBrk="0" fontAlgn="base" hangingPunct="0">
              <a:spcBef>
                <a:spcPct val="0"/>
              </a:spcBef>
              <a:spcAft>
                <a:spcPct val="0"/>
              </a:spcAft>
            </a:pPr>
            <a:r>
              <a:rPr lang="vi-VN" altLang="en-US" sz="44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KHỞI ĐỘNG</a:t>
            </a:r>
          </a:p>
        </p:txBody>
      </p:sp>
      <p:pic>
        <p:nvPicPr>
          <p:cNvPr id="2" name="Picture 10" descr="C:\Users\Administrator\Desktop\pngtree-blue-dolphin-png-image_4566588.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18680" y="3455670"/>
            <a:ext cx="1520825" cy="124333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13"/>
          <p:cNvSpPr txBox="1"/>
          <p:nvPr/>
        </p:nvSpPr>
        <p:spPr>
          <a:xfrm>
            <a:off x="2533015" y="3813175"/>
            <a:ext cx="5657850" cy="521970"/>
          </a:xfrm>
          <a:prstGeom prst="rect">
            <a:avLst/>
          </a:prstGeom>
          <a:noFill/>
        </p:spPr>
        <p:txBody>
          <a:bodyPr wrap="square" rtlCol="0">
            <a:spAutoFit/>
          </a:bodyPr>
          <a:lstStyle/>
          <a:p>
            <a:pPr algn="ctr" eaLnBrk="0" fontAlgn="base" hangingPunct="0">
              <a:spcBef>
                <a:spcPct val="0"/>
              </a:spcBef>
              <a:spcAft>
                <a:spcPct val="0"/>
              </a:spcAft>
            </a:pPr>
            <a:r>
              <a:rPr lang="en-US" altLang="vi-VN" sz="2800" b="1">
                <a:solidFill>
                  <a:srgbClr val="7030A0"/>
                </a:solidFill>
                <a:latin typeface="Times New Roman" panose="02020603050405020304" pitchFamily="18" charset="0"/>
                <a:cs typeface="Times New Roman" panose="02020603050405020304" pitchFamily="18" charset="0"/>
              </a:rPr>
              <a:t>“</a:t>
            </a:r>
            <a:r>
              <a:rPr lang="vi-VN" altLang="en-US" sz="2800" b="1">
                <a:solidFill>
                  <a:srgbClr val="7030A0"/>
                </a:solidFill>
                <a:latin typeface="Times New Roman" panose="02020603050405020304" pitchFamily="18" charset="0"/>
                <a:cs typeface="Times New Roman" panose="02020603050405020304" pitchFamily="18" charset="0"/>
              </a:rPr>
              <a:t>LỚP CHÚNG TA ĐOÀN KẾT</a:t>
            </a:r>
            <a:r>
              <a:rPr lang="en-US" altLang="vi-VN" sz="2800" b="1">
                <a:solidFill>
                  <a:srgbClr val="7030A0"/>
                </a:solidFill>
                <a:latin typeface="Times New Roman" panose="02020603050405020304" pitchFamily="18" charset="0"/>
                <a:cs typeface="Times New Roman" panose="02020603050405020304" pitchFamily="18" charset="0"/>
              </a:rPr>
              <a:t>”</a:t>
            </a:r>
          </a:p>
        </p:txBody>
      </p:sp>
      <p:sp>
        <p:nvSpPr>
          <p:cNvPr id="6" name="Rectangles 5"/>
          <p:cNvSpPr/>
          <p:nvPr/>
        </p:nvSpPr>
        <p:spPr>
          <a:xfrm>
            <a:off x="-97155" y="233045"/>
            <a:ext cx="11366500" cy="1076325"/>
          </a:xfrm>
          <a:prstGeom prst="rect">
            <a:avLst/>
          </a:prstGeom>
          <a:noFill/>
          <a:ln>
            <a:noFill/>
          </a:ln>
        </p:spPr>
        <p:txBody>
          <a:bodyPr wrap="square" rtlCol="0" anchor="t">
            <a:spAutoFit/>
          </a:bodyPr>
          <a:lstStyle/>
          <a:p>
            <a:pPr algn="ctr"/>
            <a:r>
              <a:rPr lang="vi-VN" altLang="en-US" sz="3200" b="1">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Thứ năm, ngày 24 tháng 2 năm 2022</a:t>
            </a:r>
          </a:p>
          <a:p>
            <a:pPr algn="ctr"/>
            <a:r>
              <a:rPr lang="vi-VN" altLang="en-US" sz="3200" b="1" u="sng">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Âm nhạc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subTnLst>
                                    <p:audio>
                                      <p:cMediaNode>
                                        <p:cTn display="1" masterRel="sameClick">
                                          <p:stCondLst>
                                            <p:cond evt="begin" delay="0">
                                              <p:tn val="5"/>
                                            </p:cond>
                                          </p:stCondLst>
                                          <p:endCondLst>
                                            <p:cond evt="onStopAudio" delay="0">
                                              <p:tgtEl>
                                                <p:sldTgt/>
                                              </p:tgtEl>
                                            </p:cond>
                                          </p:endCondLst>
                                        </p:cTn>
                                        <p:tgtEl>
                                          <p:sndTgt r:embed="rId2" name="wind.wav"/>
                                        </p:tgtEl>
                                      </p:cMediaNode>
                                    </p:audio>
                                  </p:subTnLst>
                                </p:cTn>
                              </p:par>
                            </p:childTnLst>
                          </p:cTn>
                        </p:par>
                      </p:childTnLst>
                    </p:cTn>
                  </p:par>
                  <p:par>
                    <p:cTn id="10" fill="hold">
                      <p:stCondLst>
                        <p:cond delay="indefinite"/>
                      </p:stCondLst>
                      <p:childTnLst>
                        <p:par>
                          <p:cTn id="11" fill="hold">
                            <p:stCondLst>
                              <p:cond delay="0"/>
                            </p:stCondLst>
                            <p:childTnLst>
                              <p:par>
                                <p:cTn id="12" presetID="5" presetClass="entr" presetSubtype="1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checkerboard(across)">
                                      <p:cBhvr>
                                        <p:cTn id="14" dur="500"/>
                                        <p:tgtEl>
                                          <p:spTgt spid="3"/>
                                        </p:tgtEl>
                                      </p:cBhvr>
                                    </p:animEffect>
                                  </p:childTnLst>
                                  <p:subTnLst>
                                    <p:audio>
                                      <p:cMediaNode>
                                        <p:cTn display="1" masterRel="sameClick">
                                          <p:stCondLst>
                                            <p:cond evt="begin" delay="0">
                                              <p:tn val="12"/>
                                            </p:cond>
                                          </p:stCondLst>
                                          <p:endCondLst>
                                            <p:cond evt="onStopAudio" delay="0">
                                              <p:tgtEl>
                                                <p:sldTgt/>
                                              </p:tgtEl>
                                            </p:cond>
                                          </p:endCondLst>
                                        </p:cTn>
                                        <p:tgtEl>
                                          <p:sndTgt r:embed="rId2"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3" grpId="0"/>
      <p:bldP spid="3"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17881" y="-13876"/>
            <a:ext cx="12192000" cy="6982460"/>
          </a:xfrm>
          <a:prstGeom prst="rect">
            <a:avLst/>
          </a:prstGeom>
        </p:spPr>
      </p:pic>
      <p:sp>
        <p:nvSpPr>
          <p:cNvPr id="11" name="Rectangles 10"/>
          <p:cNvSpPr/>
          <p:nvPr/>
        </p:nvSpPr>
        <p:spPr>
          <a:xfrm>
            <a:off x="121920" y="0"/>
            <a:ext cx="11366500" cy="1076325"/>
          </a:xfrm>
          <a:prstGeom prst="rect">
            <a:avLst/>
          </a:prstGeom>
          <a:noFill/>
          <a:ln>
            <a:noFill/>
          </a:ln>
        </p:spPr>
        <p:txBody>
          <a:bodyPr wrap="square" rtlCol="0" anchor="t">
            <a:spAutoFit/>
          </a:bodyPr>
          <a:lstStyle/>
          <a:p>
            <a:pPr algn="ctr"/>
            <a:r>
              <a:rPr lang="vi-VN" altLang="en-US" sz="3200" b="1" dirty="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Thứ năm, ngày 24 tháng 2 năm 202</a:t>
            </a:r>
          </a:p>
          <a:p>
            <a:pPr algn="ctr"/>
            <a:r>
              <a:rPr lang="vi-VN" altLang="en-US" sz="3200" b="1" u="sng" dirty="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Âm nhạc</a:t>
            </a:r>
          </a:p>
        </p:txBody>
      </p:sp>
      <p:grpSp>
        <p:nvGrpSpPr>
          <p:cNvPr id="10255" name="Group 34"/>
          <p:cNvGrpSpPr/>
          <p:nvPr/>
        </p:nvGrpSpPr>
        <p:grpSpPr bwMode="auto">
          <a:xfrm>
            <a:off x="-97790" y="6213475"/>
            <a:ext cx="12489180" cy="772160"/>
            <a:chOff x="0" y="4003"/>
            <a:chExt cx="5511" cy="317"/>
          </a:xfrm>
        </p:grpSpPr>
        <p:sp>
          <p:nvSpPr>
            <p:cNvPr id="10264" name="Freeform 35"/>
            <p:cNvSpPr/>
            <p:nvPr/>
          </p:nvSpPr>
          <p:spPr bwMode="auto">
            <a:xfrm>
              <a:off x="527" y="4003"/>
              <a:ext cx="301" cy="189"/>
            </a:xfrm>
            <a:custGeom>
              <a:avLst/>
              <a:gdLst>
                <a:gd name="T0" fmla="*/ 170 w 301"/>
                <a:gd name="T1" fmla="*/ 106 h 189"/>
                <a:gd name="T2" fmla="*/ 177 w 301"/>
                <a:gd name="T3" fmla="*/ 97 h 189"/>
                <a:gd name="T4" fmla="*/ 186 w 301"/>
                <a:gd name="T5" fmla="*/ 88 h 189"/>
                <a:gd name="T6" fmla="*/ 199 w 301"/>
                <a:gd name="T7" fmla="*/ 80 h 189"/>
                <a:gd name="T8" fmla="*/ 212 w 301"/>
                <a:gd name="T9" fmla="*/ 72 h 189"/>
                <a:gd name="T10" fmla="*/ 229 w 301"/>
                <a:gd name="T11" fmla="*/ 67 h 189"/>
                <a:gd name="T12" fmla="*/ 247 w 301"/>
                <a:gd name="T13" fmla="*/ 63 h 189"/>
                <a:gd name="T14" fmla="*/ 269 w 301"/>
                <a:gd name="T15" fmla="*/ 63 h 189"/>
                <a:gd name="T16" fmla="*/ 291 w 301"/>
                <a:gd name="T17" fmla="*/ 67 h 189"/>
                <a:gd name="T18" fmla="*/ 298 w 301"/>
                <a:gd name="T19" fmla="*/ 75 h 189"/>
                <a:gd name="T20" fmla="*/ 301 w 301"/>
                <a:gd name="T21" fmla="*/ 87 h 189"/>
                <a:gd name="T22" fmla="*/ 298 w 301"/>
                <a:gd name="T23" fmla="*/ 101 h 189"/>
                <a:gd name="T24" fmla="*/ 291 w 301"/>
                <a:gd name="T25" fmla="*/ 117 h 189"/>
                <a:gd name="T26" fmla="*/ 279 w 301"/>
                <a:gd name="T27" fmla="*/ 135 h 189"/>
                <a:gd name="T28" fmla="*/ 264 w 301"/>
                <a:gd name="T29" fmla="*/ 153 h 189"/>
                <a:gd name="T30" fmla="*/ 243 w 301"/>
                <a:gd name="T31" fmla="*/ 172 h 189"/>
                <a:gd name="T32" fmla="*/ 217 w 301"/>
                <a:gd name="T33" fmla="*/ 189 h 189"/>
                <a:gd name="T34" fmla="*/ 194 w 301"/>
                <a:gd name="T35" fmla="*/ 186 h 189"/>
                <a:gd name="T36" fmla="*/ 173 w 301"/>
                <a:gd name="T37" fmla="*/ 182 h 189"/>
                <a:gd name="T38" fmla="*/ 151 w 301"/>
                <a:gd name="T39" fmla="*/ 179 h 189"/>
                <a:gd name="T40" fmla="*/ 131 w 301"/>
                <a:gd name="T41" fmla="*/ 174 h 189"/>
                <a:gd name="T42" fmla="*/ 112 w 301"/>
                <a:gd name="T43" fmla="*/ 169 h 189"/>
                <a:gd name="T44" fmla="*/ 92 w 301"/>
                <a:gd name="T45" fmla="*/ 163 h 189"/>
                <a:gd name="T46" fmla="*/ 74 w 301"/>
                <a:gd name="T47" fmla="*/ 157 h 189"/>
                <a:gd name="T48" fmla="*/ 55 w 301"/>
                <a:gd name="T49" fmla="*/ 150 h 189"/>
                <a:gd name="T50" fmla="*/ 42 w 301"/>
                <a:gd name="T51" fmla="*/ 143 h 189"/>
                <a:gd name="T52" fmla="*/ 28 w 301"/>
                <a:gd name="T53" fmla="*/ 136 h 189"/>
                <a:gd name="T54" fmla="*/ 17 w 301"/>
                <a:gd name="T55" fmla="*/ 127 h 189"/>
                <a:gd name="T56" fmla="*/ 8 w 301"/>
                <a:gd name="T57" fmla="*/ 119 h 189"/>
                <a:gd name="T58" fmla="*/ 3 w 301"/>
                <a:gd name="T59" fmla="*/ 109 h 189"/>
                <a:gd name="T60" fmla="*/ 0 w 301"/>
                <a:gd name="T61" fmla="*/ 101 h 189"/>
                <a:gd name="T62" fmla="*/ 2 w 301"/>
                <a:gd name="T63" fmla="*/ 93 h 189"/>
                <a:gd name="T64" fmla="*/ 6 w 301"/>
                <a:gd name="T65" fmla="*/ 87 h 189"/>
                <a:gd name="T66" fmla="*/ 16 w 301"/>
                <a:gd name="T67" fmla="*/ 82 h 189"/>
                <a:gd name="T68" fmla="*/ 28 w 301"/>
                <a:gd name="T69" fmla="*/ 77 h 189"/>
                <a:gd name="T70" fmla="*/ 42 w 301"/>
                <a:gd name="T71" fmla="*/ 74 h 189"/>
                <a:gd name="T72" fmla="*/ 60 w 301"/>
                <a:gd name="T73" fmla="*/ 74 h 189"/>
                <a:gd name="T74" fmla="*/ 78 w 301"/>
                <a:gd name="T75" fmla="*/ 76 h 189"/>
                <a:gd name="T76" fmla="*/ 96 w 301"/>
                <a:gd name="T77" fmla="*/ 83 h 189"/>
                <a:gd name="T78" fmla="*/ 116 w 301"/>
                <a:gd name="T79" fmla="*/ 95 h 189"/>
                <a:gd name="T80" fmla="*/ 136 w 301"/>
                <a:gd name="T81" fmla="*/ 114 h 189"/>
                <a:gd name="T82" fmla="*/ 133 w 301"/>
                <a:gd name="T83" fmla="*/ 82 h 189"/>
                <a:gd name="T84" fmla="*/ 131 w 301"/>
                <a:gd name="T85" fmla="*/ 45 h 189"/>
                <a:gd name="T86" fmla="*/ 130 w 301"/>
                <a:gd name="T87" fmla="*/ 16 h 189"/>
                <a:gd name="T88" fmla="*/ 130 w 301"/>
                <a:gd name="T89" fmla="*/ 3 h 189"/>
                <a:gd name="T90" fmla="*/ 156 w 301"/>
                <a:gd name="T91" fmla="*/ 0 h 189"/>
                <a:gd name="T92" fmla="*/ 157 w 301"/>
                <a:gd name="T93" fmla="*/ 12 h 189"/>
                <a:gd name="T94" fmla="*/ 163 w 301"/>
                <a:gd name="T95" fmla="*/ 39 h 189"/>
                <a:gd name="T96" fmla="*/ 168 w 301"/>
                <a:gd name="T97" fmla="*/ 74 h 189"/>
                <a:gd name="T98" fmla="*/ 170 w 301"/>
                <a:gd name="T99" fmla="*/ 106 h 18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301" h="189">
                  <a:moveTo>
                    <a:pt x="170" y="106"/>
                  </a:moveTo>
                  <a:lnTo>
                    <a:pt x="177" y="97"/>
                  </a:lnTo>
                  <a:lnTo>
                    <a:pt x="186" y="88"/>
                  </a:lnTo>
                  <a:lnTo>
                    <a:pt x="199" y="80"/>
                  </a:lnTo>
                  <a:lnTo>
                    <a:pt x="212" y="72"/>
                  </a:lnTo>
                  <a:lnTo>
                    <a:pt x="229" y="67"/>
                  </a:lnTo>
                  <a:lnTo>
                    <a:pt x="247" y="63"/>
                  </a:lnTo>
                  <a:lnTo>
                    <a:pt x="269" y="63"/>
                  </a:lnTo>
                  <a:lnTo>
                    <a:pt x="291" y="67"/>
                  </a:lnTo>
                  <a:lnTo>
                    <a:pt x="298" y="75"/>
                  </a:lnTo>
                  <a:lnTo>
                    <a:pt x="301" y="87"/>
                  </a:lnTo>
                  <a:lnTo>
                    <a:pt x="298" y="101"/>
                  </a:lnTo>
                  <a:lnTo>
                    <a:pt x="291" y="117"/>
                  </a:lnTo>
                  <a:lnTo>
                    <a:pt x="279" y="135"/>
                  </a:lnTo>
                  <a:lnTo>
                    <a:pt x="264" y="153"/>
                  </a:lnTo>
                  <a:lnTo>
                    <a:pt x="243" y="172"/>
                  </a:lnTo>
                  <a:lnTo>
                    <a:pt x="217" y="189"/>
                  </a:lnTo>
                  <a:lnTo>
                    <a:pt x="194" y="186"/>
                  </a:lnTo>
                  <a:lnTo>
                    <a:pt x="173" y="182"/>
                  </a:lnTo>
                  <a:lnTo>
                    <a:pt x="151" y="179"/>
                  </a:lnTo>
                  <a:lnTo>
                    <a:pt x="131" y="174"/>
                  </a:lnTo>
                  <a:lnTo>
                    <a:pt x="112" y="169"/>
                  </a:lnTo>
                  <a:lnTo>
                    <a:pt x="92" y="163"/>
                  </a:lnTo>
                  <a:lnTo>
                    <a:pt x="74" y="157"/>
                  </a:lnTo>
                  <a:lnTo>
                    <a:pt x="55" y="150"/>
                  </a:lnTo>
                  <a:lnTo>
                    <a:pt x="42" y="143"/>
                  </a:lnTo>
                  <a:lnTo>
                    <a:pt x="28" y="136"/>
                  </a:lnTo>
                  <a:lnTo>
                    <a:pt x="17" y="127"/>
                  </a:lnTo>
                  <a:lnTo>
                    <a:pt x="8" y="119"/>
                  </a:lnTo>
                  <a:lnTo>
                    <a:pt x="3" y="109"/>
                  </a:lnTo>
                  <a:lnTo>
                    <a:pt x="0" y="101"/>
                  </a:lnTo>
                  <a:lnTo>
                    <a:pt x="2" y="93"/>
                  </a:lnTo>
                  <a:lnTo>
                    <a:pt x="6" y="87"/>
                  </a:lnTo>
                  <a:lnTo>
                    <a:pt x="16" y="82"/>
                  </a:lnTo>
                  <a:lnTo>
                    <a:pt x="28" y="77"/>
                  </a:lnTo>
                  <a:lnTo>
                    <a:pt x="42" y="74"/>
                  </a:lnTo>
                  <a:lnTo>
                    <a:pt x="60" y="74"/>
                  </a:lnTo>
                  <a:lnTo>
                    <a:pt x="78" y="76"/>
                  </a:lnTo>
                  <a:lnTo>
                    <a:pt x="96" y="83"/>
                  </a:lnTo>
                  <a:lnTo>
                    <a:pt x="116" y="95"/>
                  </a:lnTo>
                  <a:lnTo>
                    <a:pt x="136" y="114"/>
                  </a:lnTo>
                  <a:lnTo>
                    <a:pt x="133" y="82"/>
                  </a:lnTo>
                  <a:lnTo>
                    <a:pt x="131" y="45"/>
                  </a:lnTo>
                  <a:lnTo>
                    <a:pt x="130" y="16"/>
                  </a:lnTo>
                  <a:lnTo>
                    <a:pt x="130" y="3"/>
                  </a:lnTo>
                  <a:lnTo>
                    <a:pt x="156" y="0"/>
                  </a:lnTo>
                  <a:lnTo>
                    <a:pt x="157" y="12"/>
                  </a:lnTo>
                  <a:lnTo>
                    <a:pt x="163" y="39"/>
                  </a:lnTo>
                  <a:lnTo>
                    <a:pt x="168" y="74"/>
                  </a:lnTo>
                  <a:lnTo>
                    <a:pt x="170" y="106"/>
                  </a:lnTo>
                  <a:close/>
                </a:path>
              </a:pathLst>
            </a:custGeom>
            <a:solidFill>
              <a:srgbClr val="7FE519"/>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65" name="Freeform 36"/>
            <p:cNvSpPr/>
            <p:nvPr/>
          </p:nvSpPr>
          <p:spPr bwMode="auto">
            <a:xfrm>
              <a:off x="988" y="4094"/>
              <a:ext cx="169" cy="97"/>
            </a:xfrm>
            <a:custGeom>
              <a:avLst/>
              <a:gdLst>
                <a:gd name="T0" fmla="*/ 67 w 169"/>
                <a:gd name="T1" fmla="*/ 15 h 97"/>
                <a:gd name="T2" fmla="*/ 53 w 169"/>
                <a:gd name="T3" fmla="*/ 16 h 97"/>
                <a:gd name="T4" fmla="*/ 41 w 169"/>
                <a:gd name="T5" fmla="*/ 18 h 97"/>
                <a:gd name="T6" fmla="*/ 30 w 169"/>
                <a:gd name="T7" fmla="*/ 20 h 97"/>
                <a:gd name="T8" fmla="*/ 21 w 169"/>
                <a:gd name="T9" fmla="*/ 24 h 97"/>
                <a:gd name="T10" fmla="*/ 13 w 169"/>
                <a:gd name="T11" fmla="*/ 28 h 97"/>
                <a:gd name="T12" fmla="*/ 7 w 169"/>
                <a:gd name="T13" fmla="*/ 33 h 97"/>
                <a:gd name="T14" fmla="*/ 3 w 169"/>
                <a:gd name="T15" fmla="*/ 42 h 97"/>
                <a:gd name="T16" fmla="*/ 0 w 169"/>
                <a:gd name="T17" fmla="*/ 51 h 97"/>
                <a:gd name="T18" fmla="*/ 0 w 169"/>
                <a:gd name="T19" fmla="*/ 62 h 97"/>
                <a:gd name="T20" fmla="*/ 1 w 169"/>
                <a:gd name="T21" fmla="*/ 71 h 97"/>
                <a:gd name="T22" fmla="*/ 6 w 169"/>
                <a:gd name="T23" fmla="*/ 79 h 97"/>
                <a:gd name="T24" fmla="*/ 13 w 169"/>
                <a:gd name="T25" fmla="*/ 87 h 97"/>
                <a:gd name="T26" fmla="*/ 24 w 169"/>
                <a:gd name="T27" fmla="*/ 92 h 97"/>
                <a:gd name="T28" fmla="*/ 36 w 169"/>
                <a:gd name="T29" fmla="*/ 96 h 97"/>
                <a:gd name="T30" fmla="*/ 53 w 169"/>
                <a:gd name="T31" fmla="*/ 97 h 97"/>
                <a:gd name="T32" fmla="*/ 71 w 169"/>
                <a:gd name="T33" fmla="*/ 95 h 97"/>
                <a:gd name="T34" fmla="*/ 91 w 169"/>
                <a:gd name="T35" fmla="*/ 90 h 97"/>
                <a:gd name="T36" fmla="*/ 112 w 169"/>
                <a:gd name="T37" fmla="*/ 84 h 97"/>
                <a:gd name="T38" fmla="*/ 132 w 169"/>
                <a:gd name="T39" fmla="*/ 78 h 97"/>
                <a:gd name="T40" fmla="*/ 149 w 169"/>
                <a:gd name="T41" fmla="*/ 69 h 97"/>
                <a:gd name="T42" fmla="*/ 161 w 169"/>
                <a:gd name="T43" fmla="*/ 59 h 97"/>
                <a:gd name="T44" fmla="*/ 169 w 169"/>
                <a:gd name="T45" fmla="*/ 46 h 97"/>
                <a:gd name="T46" fmla="*/ 169 w 169"/>
                <a:gd name="T47" fmla="*/ 32 h 97"/>
                <a:gd name="T48" fmla="*/ 161 w 169"/>
                <a:gd name="T49" fmla="*/ 15 h 97"/>
                <a:gd name="T50" fmla="*/ 154 w 169"/>
                <a:gd name="T51" fmla="*/ 9 h 97"/>
                <a:gd name="T52" fmla="*/ 144 w 169"/>
                <a:gd name="T53" fmla="*/ 4 h 97"/>
                <a:gd name="T54" fmla="*/ 132 w 169"/>
                <a:gd name="T55" fmla="*/ 2 h 97"/>
                <a:gd name="T56" fmla="*/ 119 w 169"/>
                <a:gd name="T57" fmla="*/ 0 h 97"/>
                <a:gd name="T58" fmla="*/ 105 w 169"/>
                <a:gd name="T59" fmla="*/ 2 h 97"/>
                <a:gd name="T60" fmla="*/ 91 w 169"/>
                <a:gd name="T61" fmla="*/ 5 h 97"/>
                <a:gd name="T62" fmla="*/ 77 w 169"/>
                <a:gd name="T63" fmla="*/ 9 h 97"/>
                <a:gd name="T64" fmla="*/ 67 w 169"/>
                <a:gd name="T65" fmla="*/ 15 h 9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69" h="97">
                  <a:moveTo>
                    <a:pt x="67" y="15"/>
                  </a:moveTo>
                  <a:lnTo>
                    <a:pt x="53" y="16"/>
                  </a:lnTo>
                  <a:lnTo>
                    <a:pt x="41" y="18"/>
                  </a:lnTo>
                  <a:lnTo>
                    <a:pt x="30" y="20"/>
                  </a:lnTo>
                  <a:lnTo>
                    <a:pt x="21" y="24"/>
                  </a:lnTo>
                  <a:lnTo>
                    <a:pt x="13" y="28"/>
                  </a:lnTo>
                  <a:lnTo>
                    <a:pt x="7" y="33"/>
                  </a:lnTo>
                  <a:lnTo>
                    <a:pt x="3" y="42"/>
                  </a:lnTo>
                  <a:lnTo>
                    <a:pt x="0" y="51"/>
                  </a:lnTo>
                  <a:lnTo>
                    <a:pt x="0" y="62"/>
                  </a:lnTo>
                  <a:lnTo>
                    <a:pt x="1" y="71"/>
                  </a:lnTo>
                  <a:lnTo>
                    <a:pt x="6" y="79"/>
                  </a:lnTo>
                  <a:lnTo>
                    <a:pt x="13" y="87"/>
                  </a:lnTo>
                  <a:lnTo>
                    <a:pt x="24" y="92"/>
                  </a:lnTo>
                  <a:lnTo>
                    <a:pt x="36" y="96"/>
                  </a:lnTo>
                  <a:lnTo>
                    <a:pt x="53" y="97"/>
                  </a:lnTo>
                  <a:lnTo>
                    <a:pt x="71" y="95"/>
                  </a:lnTo>
                  <a:lnTo>
                    <a:pt x="91" y="90"/>
                  </a:lnTo>
                  <a:lnTo>
                    <a:pt x="112" y="84"/>
                  </a:lnTo>
                  <a:lnTo>
                    <a:pt x="132" y="78"/>
                  </a:lnTo>
                  <a:lnTo>
                    <a:pt x="149" y="69"/>
                  </a:lnTo>
                  <a:lnTo>
                    <a:pt x="161" y="59"/>
                  </a:lnTo>
                  <a:lnTo>
                    <a:pt x="169" y="46"/>
                  </a:lnTo>
                  <a:lnTo>
                    <a:pt x="169" y="32"/>
                  </a:lnTo>
                  <a:lnTo>
                    <a:pt x="161" y="15"/>
                  </a:lnTo>
                  <a:lnTo>
                    <a:pt x="154" y="9"/>
                  </a:lnTo>
                  <a:lnTo>
                    <a:pt x="144" y="4"/>
                  </a:lnTo>
                  <a:lnTo>
                    <a:pt x="132" y="2"/>
                  </a:lnTo>
                  <a:lnTo>
                    <a:pt x="119" y="0"/>
                  </a:lnTo>
                  <a:lnTo>
                    <a:pt x="105" y="2"/>
                  </a:lnTo>
                  <a:lnTo>
                    <a:pt x="91" y="5"/>
                  </a:lnTo>
                  <a:lnTo>
                    <a:pt x="77" y="9"/>
                  </a:lnTo>
                  <a:lnTo>
                    <a:pt x="67" y="1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66" name="Freeform 37"/>
            <p:cNvSpPr/>
            <p:nvPr/>
          </p:nvSpPr>
          <p:spPr bwMode="auto">
            <a:xfrm>
              <a:off x="1050" y="4238"/>
              <a:ext cx="236" cy="75"/>
            </a:xfrm>
            <a:custGeom>
              <a:avLst/>
              <a:gdLst>
                <a:gd name="T0" fmla="*/ 102 w 236"/>
                <a:gd name="T1" fmla="*/ 2 h 75"/>
                <a:gd name="T2" fmla="*/ 78 w 236"/>
                <a:gd name="T3" fmla="*/ 0 h 75"/>
                <a:gd name="T4" fmla="*/ 57 w 236"/>
                <a:gd name="T5" fmla="*/ 3 h 75"/>
                <a:gd name="T6" fmla="*/ 37 w 236"/>
                <a:gd name="T7" fmla="*/ 6 h 75"/>
                <a:gd name="T8" fmla="*/ 20 w 236"/>
                <a:gd name="T9" fmla="*/ 13 h 75"/>
                <a:gd name="T10" fmla="*/ 8 w 236"/>
                <a:gd name="T11" fmla="*/ 22 h 75"/>
                <a:gd name="T12" fmla="*/ 0 w 236"/>
                <a:gd name="T13" fmla="*/ 32 h 75"/>
                <a:gd name="T14" fmla="*/ 0 w 236"/>
                <a:gd name="T15" fmla="*/ 45 h 75"/>
                <a:gd name="T16" fmla="*/ 6 w 236"/>
                <a:gd name="T17" fmla="*/ 61 h 75"/>
                <a:gd name="T18" fmla="*/ 40 w 236"/>
                <a:gd name="T19" fmla="*/ 68 h 75"/>
                <a:gd name="T20" fmla="*/ 69 w 236"/>
                <a:gd name="T21" fmla="*/ 73 h 75"/>
                <a:gd name="T22" fmla="*/ 95 w 236"/>
                <a:gd name="T23" fmla="*/ 75 h 75"/>
                <a:gd name="T24" fmla="*/ 116 w 236"/>
                <a:gd name="T25" fmla="*/ 75 h 75"/>
                <a:gd name="T26" fmla="*/ 136 w 236"/>
                <a:gd name="T27" fmla="*/ 75 h 75"/>
                <a:gd name="T28" fmla="*/ 156 w 236"/>
                <a:gd name="T29" fmla="*/ 73 h 75"/>
                <a:gd name="T30" fmla="*/ 175 w 236"/>
                <a:gd name="T31" fmla="*/ 69 h 75"/>
                <a:gd name="T32" fmla="*/ 195 w 236"/>
                <a:gd name="T33" fmla="*/ 65 h 75"/>
                <a:gd name="T34" fmla="*/ 214 w 236"/>
                <a:gd name="T35" fmla="*/ 60 h 75"/>
                <a:gd name="T36" fmla="*/ 226 w 236"/>
                <a:gd name="T37" fmla="*/ 54 h 75"/>
                <a:gd name="T38" fmla="*/ 232 w 236"/>
                <a:gd name="T39" fmla="*/ 47 h 75"/>
                <a:gd name="T40" fmla="*/ 236 w 236"/>
                <a:gd name="T41" fmla="*/ 38 h 75"/>
                <a:gd name="T42" fmla="*/ 236 w 236"/>
                <a:gd name="T43" fmla="*/ 31 h 75"/>
                <a:gd name="T44" fmla="*/ 233 w 236"/>
                <a:gd name="T45" fmla="*/ 24 h 75"/>
                <a:gd name="T46" fmla="*/ 230 w 236"/>
                <a:gd name="T47" fmla="*/ 17 h 75"/>
                <a:gd name="T48" fmla="*/ 224 w 236"/>
                <a:gd name="T49" fmla="*/ 12 h 75"/>
                <a:gd name="T50" fmla="*/ 217 w 236"/>
                <a:gd name="T51" fmla="*/ 9 h 75"/>
                <a:gd name="T52" fmla="*/ 209 w 236"/>
                <a:gd name="T53" fmla="*/ 6 h 75"/>
                <a:gd name="T54" fmla="*/ 200 w 236"/>
                <a:gd name="T55" fmla="*/ 5 h 75"/>
                <a:gd name="T56" fmla="*/ 189 w 236"/>
                <a:gd name="T57" fmla="*/ 5 h 75"/>
                <a:gd name="T58" fmla="*/ 180 w 236"/>
                <a:gd name="T59" fmla="*/ 8 h 75"/>
                <a:gd name="T60" fmla="*/ 171 w 236"/>
                <a:gd name="T61" fmla="*/ 9 h 75"/>
                <a:gd name="T62" fmla="*/ 163 w 236"/>
                <a:gd name="T63" fmla="*/ 11 h 75"/>
                <a:gd name="T64" fmla="*/ 157 w 236"/>
                <a:gd name="T65" fmla="*/ 13 h 75"/>
                <a:gd name="T66" fmla="*/ 153 w 236"/>
                <a:gd name="T67" fmla="*/ 15 h 75"/>
                <a:gd name="T68" fmla="*/ 146 w 236"/>
                <a:gd name="T69" fmla="*/ 15 h 75"/>
                <a:gd name="T70" fmla="*/ 140 w 236"/>
                <a:gd name="T71" fmla="*/ 13 h 75"/>
                <a:gd name="T72" fmla="*/ 134 w 236"/>
                <a:gd name="T73" fmla="*/ 11 h 75"/>
                <a:gd name="T74" fmla="*/ 127 w 236"/>
                <a:gd name="T75" fmla="*/ 9 h 75"/>
                <a:gd name="T76" fmla="*/ 119 w 236"/>
                <a:gd name="T77" fmla="*/ 5 h 75"/>
                <a:gd name="T78" fmla="*/ 111 w 236"/>
                <a:gd name="T79" fmla="*/ 3 h 75"/>
                <a:gd name="T80" fmla="*/ 102 w 236"/>
                <a:gd name="T81" fmla="*/ 2 h 7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36" h="75">
                  <a:moveTo>
                    <a:pt x="102" y="2"/>
                  </a:moveTo>
                  <a:lnTo>
                    <a:pt x="78" y="0"/>
                  </a:lnTo>
                  <a:lnTo>
                    <a:pt x="57" y="3"/>
                  </a:lnTo>
                  <a:lnTo>
                    <a:pt x="37" y="6"/>
                  </a:lnTo>
                  <a:lnTo>
                    <a:pt x="20" y="13"/>
                  </a:lnTo>
                  <a:lnTo>
                    <a:pt x="8" y="22"/>
                  </a:lnTo>
                  <a:lnTo>
                    <a:pt x="0" y="32"/>
                  </a:lnTo>
                  <a:lnTo>
                    <a:pt x="0" y="45"/>
                  </a:lnTo>
                  <a:lnTo>
                    <a:pt x="6" y="61"/>
                  </a:lnTo>
                  <a:lnTo>
                    <a:pt x="40" y="68"/>
                  </a:lnTo>
                  <a:lnTo>
                    <a:pt x="69" y="73"/>
                  </a:lnTo>
                  <a:lnTo>
                    <a:pt x="95" y="75"/>
                  </a:lnTo>
                  <a:lnTo>
                    <a:pt x="116" y="75"/>
                  </a:lnTo>
                  <a:lnTo>
                    <a:pt x="136" y="75"/>
                  </a:lnTo>
                  <a:lnTo>
                    <a:pt x="156" y="73"/>
                  </a:lnTo>
                  <a:lnTo>
                    <a:pt x="175" y="69"/>
                  </a:lnTo>
                  <a:lnTo>
                    <a:pt x="195" y="65"/>
                  </a:lnTo>
                  <a:lnTo>
                    <a:pt x="214" y="60"/>
                  </a:lnTo>
                  <a:lnTo>
                    <a:pt x="226" y="54"/>
                  </a:lnTo>
                  <a:lnTo>
                    <a:pt x="232" y="47"/>
                  </a:lnTo>
                  <a:lnTo>
                    <a:pt x="236" y="38"/>
                  </a:lnTo>
                  <a:lnTo>
                    <a:pt x="236" y="31"/>
                  </a:lnTo>
                  <a:lnTo>
                    <a:pt x="233" y="24"/>
                  </a:lnTo>
                  <a:lnTo>
                    <a:pt x="230" y="17"/>
                  </a:lnTo>
                  <a:lnTo>
                    <a:pt x="224" y="12"/>
                  </a:lnTo>
                  <a:lnTo>
                    <a:pt x="217" y="9"/>
                  </a:lnTo>
                  <a:lnTo>
                    <a:pt x="209" y="6"/>
                  </a:lnTo>
                  <a:lnTo>
                    <a:pt x="200" y="5"/>
                  </a:lnTo>
                  <a:lnTo>
                    <a:pt x="189" y="5"/>
                  </a:lnTo>
                  <a:lnTo>
                    <a:pt x="180" y="8"/>
                  </a:lnTo>
                  <a:lnTo>
                    <a:pt x="171" y="9"/>
                  </a:lnTo>
                  <a:lnTo>
                    <a:pt x="163" y="11"/>
                  </a:lnTo>
                  <a:lnTo>
                    <a:pt x="157" y="13"/>
                  </a:lnTo>
                  <a:lnTo>
                    <a:pt x="153" y="15"/>
                  </a:lnTo>
                  <a:lnTo>
                    <a:pt x="146" y="15"/>
                  </a:lnTo>
                  <a:lnTo>
                    <a:pt x="140" y="13"/>
                  </a:lnTo>
                  <a:lnTo>
                    <a:pt x="134" y="11"/>
                  </a:lnTo>
                  <a:lnTo>
                    <a:pt x="127" y="9"/>
                  </a:lnTo>
                  <a:lnTo>
                    <a:pt x="119" y="5"/>
                  </a:lnTo>
                  <a:lnTo>
                    <a:pt x="111" y="3"/>
                  </a:lnTo>
                  <a:lnTo>
                    <a:pt x="102" y="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grpSp>
          <p:nvGrpSpPr>
            <p:cNvPr id="10267" name="Group 38"/>
            <p:cNvGrpSpPr/>
            <p:nvPr/>
          </p:nvGrpSpPr>
          <p:grpSpPr bwMode="auto">
            <a:xfrm>
              <a:off x="0" y="4105"/>
              <a:ext cx="1479" cy="215"/>
              <a:chOff x="3452" y="4125"/>
              <a:chExt cx="1479" cy="215"/>
            </a:xfrm>
          </p:grpSpPr>
          <p:sp>
            <p:nvSpPr>
              <p:cNvPr id="10370" name="Freeform 39"/>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71" name="Freeform 40"/>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72" name="Freeform 41"/>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73" name="Freeform 42"/>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74" name="Freeform 43"/>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75" name="Freeform 44"/>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76" name="Freeform 45"/>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77" name="Freeform 46"/>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78" name="Freeform 47"/>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79" name="Freeform 48"/>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80" name="Freeform 49"/>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81" name="Freeform 50"/>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82" name="Freeform 51"/>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83" name="Freeform 52"/>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84" name="Freeform 53"/>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85" name="Freeform 54"/>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86" name="Freeform 55"/>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87" name="Freeform 56"/>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88" name="Freeform 57"/>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89" name="Freeform 58"/>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90" name="Freeform 59"/>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91" name="Freeform 60"/>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92" name="Freeform 61"/>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93" name="Freeform 62"/>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94" name="Freeform 63"/>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95" name="Freeform 64"/>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96" name="Freeform 65"/>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97" name="Freeform 66"/>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98" name="Freeform 67"/>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99" name="Freeform 68"/>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400" name="Freeform 69"/>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401" name="Freeform 70"/>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402" name="Freeform 71"/>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grpSp>
        <p:grpSp>
          <p:nvGrpSpPr>
            <p:cNvPr id="10268" name="Group 72"/>
            <p:cNvGrpSpPr/>
            <p:nvPr/>
          </p:nvGrpSpPr>
          <p:grpSpPr bwMode="auto">
            <a:xfrm>
              <a:off x="1344" y="4105"/>
              <a:ext cx="1479" cy="215"/>
              <a:chOff x="3452" y="4125"/>
              <a:chExt cx="1479" cy="215"/>
            </a:xfrm>
          </p:grpSpPr>
          <p:sp>
            <p:nvSpPr>
              <p:cNvPr id="10337" name="Freeform 73"/>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38" name="Freeform 74"/>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39" name="Freeform 75"/>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40" name="Freeform 76"/>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41" name="Freeform 77"/>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42" name="Freeform 78"/>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43" name="Freeform 79"/>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44" name="Freeform 80"/>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45" name="Freeform 81"/>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46" name="Freeform 82"/>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47" name="Freeform 83"/>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48" name="Freeform 84"/>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49" name="Freeform 85"/>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50" name="Freeform 86"/>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51" name="Freeform 87"/>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52" name="Freeform 88"/>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53" name="Freeform 89"/>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54" name="Freeform 90"/>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55" name="Freeform 91"/>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56" name="Freeform 92"/>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57" name="Freeform 93"/>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58" name="Freeform 94"/>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59" name="Freeform 95"/>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60" name="Freeform 96"/>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61" name="Freeform 97"/>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62" name="Freeform 98"/>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63" name="Freeform 99"/>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64" name="Freeform 100"/>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65" name="Freeform 101"/>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66" name="Freeform 102"/>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67" name="Freeform 103"/>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68" name="Freeform 104"/>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69" name="Freeform 105"/>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grpSp>
        <p:grpSp>
          <p:nvGrpSpPr>
            <p:cNvPr id="10269" name="Group 106"/>
            <p:cNvGrpSpPr/>
            <p:nvPr/>
          </p:nvGrpSpPr>
          <p:grpSpPr bwMode="auto">
            <a:xfrm>
              <a:off x="2688" y="4105"/>
              <a:ext cx="1479" cy="215"/>
              <a:chOff x="3452" y="4125"/>
              <a:chExt cx="1479" cy="215"/>
            </a:xfrm>
          </p:grpSpPr>
          <p:sp>
            <p:nvSpPr>
              <p:cNvPr id="10304" name="Freeform 107"/>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05" name="Freeform 108"/>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06" name="Freeform 109"/>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07" name="Freeform 110"/>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08" name="Freeform 111"/>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09" name="Freeform 112"/>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10" name="Freeform 113"/>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11" name="Freeform 114"/>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12" name="Freeform 115"/>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13" name="Freeform 116"/>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14" name="Freeform 117"/>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15" name="Freeform 118"/>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16" name="Freeform 119"/>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17" name="Freeform 120"/>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18" name="Freeform 121"/>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19" name="Freeform 122"/>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20" name="Freeform 123"/>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21" name="Freeform 124"/>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22" name="Freeform 125"/>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23" name="Freeform 126"/>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24" name="Freeform 127"/>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25" name="Freeform 128"/>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26" name="Freeform 129"/>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27" name="Freeform 130"/>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28" name="Freeform 131"/>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29" name="Freeform 132"/>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30" name="Freeform 133"/>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31" name="Freeform 134"/>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32" name="Freeform 135"/>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33" name="Freeform 136"/>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34" name="Freeform 137"/>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35" name="Freeform 138"/>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36" name="Freeform 139"/>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grpSp>
        <p:grpSp>
          <p:nvGrpSpPr>
            <p:cNvPr id="10270" name="Group 140"/>
            <p:cNvGrpSpPr/>
            <p:nvPr/>
          </p:nvGrpSpPr>
          <p:grpSpPr bwMode="auto">
            <a:xfrm>
              <a:off x="4032" y="4105"/>
              <a:ext cx="1479" cy="215"/>
              <a:chOff x="3452" y="4125"/>
              <a:chExt cx="1479" cy="215"/>
            </a:xfrm>
          </p:grpSpPr>
          <p:sp>
            <p:nvSpPr>
              <p:cNvPr id="10271" name="Freeform 141"/>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72" name="Freeform 142"/>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73" name="Freeform 143"/>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74" name="Freeform 144"/>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75" name="Freeform 145"/>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76" name="Freeform 146"/>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77" name="Freeform 147"/>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78" name="Freeform 148"/>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79" name="Freeform 149"/>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80" name="Freeform 150"/>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81" name="Freeform 151"/>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82" name="Freeform 152"/>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83" name="Freeform 153"/>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84" name="Freeform 154"/>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85" name="Freeform 155"/>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86" name="Freeform 156"/>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87" name="Freeform 157"/>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88" name="Freeform 158"/>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89" name="Freeform 159"/>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90" name="Freeform 160"/>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91" name="Freeform 161"/>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92" name="Freeform 162"/>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93" name="Freeform 163"/>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94" name="Freeform 164"/>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95" name="Freeform 165"/>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96" name="Freeform 166"/>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97" name="Freeform 167"/>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98" name="Freeform 168"/>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99" name="Freeform 169"/>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00" name="Freeform 170"/>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01" name="Freeform 171"/>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02" name="Freeform 172"/>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03" name="Freeform 173"/>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grpSp>
      </p:grpSp>
      <p:pic>
        <p:nvPicPr>
          <p:cNvPr id="6" name="Picture 5" descr="C:\Users\Administrator\Desktop\hinh nen dep pp\HIH NG NGHEP BAI G\z2577138619550_26fc373cf1c0551cf8f2d8fdf957b063.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225" y="5520055"/>
            <a:ext cx="2633980" cy="11684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6"/>
          <p:cNvSpPr/>
          <p:nvPr/>
        </p:nvSpPr>
        <p:spPr>
          <a:xfrm>
            <a:off x="1348740" y="1574800"/>
            <a:ext cx="1599565" cy="860425"/>
          </a:xfrm>
          <a:prstGeom prst="rect">
            <a:avLst/>
          </a:prstGeom>
        </p:spPr>
        <p:txBody>
          <a:bodyPr wrap="square">
            <a:spAutoFit/>
          </a:bodyPr>
          <a:lstStyle/>
          <a:p>
            <a:r>
              <a:rPr lang="en-US" sz="3200" b="1" i="1" dirty="0" err="1">
                <a:solidFill>
                  <a:srgbClr val="000000"/>
                </a:solidFill>
                <a:latin typeface="Times New Roman" panose="02020603050405020304" pitchFamily="18" charset="0"/>
                <a:cs typeface="Times New Roman" panose="02020603050405020304" pitchFamily="18" charset="0"/>
              </a:rPr>
              <a:t>Câu</a:t>
            </a:r>
            <a:r>
              <a:rPr lang="en-US" sz="3200" b="1" i="1" dirty="0">
                <a:solidFill>
                  <a:srgbClr val="000000"/>
                </a:solidFill>
                <a:latin typeface="Times New Roman" panose="02020603050405020304" pitchFamily="18" charset="0"/>
                <a:cs typeface="Times New Roman" panose="02020603050405020304" pitchFamily="18" charset="0"/>
              </a:rPr>
              <a:t> 3: </a:t>
            </a:r>
            <a:br>
              <a:rPr lang="vi-VN" dirty="0"/>
            </a:br>
            <a:endParaRPr lang="en-US" dirty="0"/>
          </a:p>
        </p:txBody>
      </p:sp>
      <p:pic>
        <p:nvPicPr>
          <p:cNvPr id="7" name="Recording (6)">
            <a:hlinkClick r:id="" action="ppaction://media"/>
            <a:extLst>
              <a:ext uri="{FF2B5EF4-FFF2-40B4-BE49-F238E27FC236}">
                <a16:creationId xmlns:a16="http://schemas.microsoft.com/office/drawing/2014/main" id="{F760B7E9-3F1F-95F4-C50F-FE2EAD7E9F45}"/>
              </a:ext>
            </a:extLst>
          </p:cNvPr>
          <p:cNvPicPr/>
          <p:nvPr>
            <a:audioFile r:link="rId2"/>
            <p:extLst>
              <p:ext uri="{DAA4B4D4-6D71-4841-9C94-3DE7FCFB9230}">
                <p14:media xmlns:p14="http://schemas.microsoft.com/office/powerpoint/2010/main" r:embed="rId1"/>
              </p:ext>
            </p:extLst>
          </p:nvPr>
        </p:nvPicPr>
        <p:blipFill>
          <a:blip r:embed="rId6"/>
          <a:stretch>
            <a:fillRect/>
          </a:stretch>
        </p:blipFill>
        <p:spPr>
          <a:xfrm>
            <a:off x="10775295" y="396875"/>
            <a:ext cx="619125" cy="619125"/>
          </a:xfrm>
          <a:prstGeom prst="rect">
            <a:avLst/>
          </a:prstGeom>
        </p:spPr>
      </p:pic>
      <p:pic>
        <p:nvPicPr>
          <p:cNvPr id="10" name="Hình ảnh 9">
            <a:extLst>
              <a:ext uri="{FF2B5EF4-FFF2-40B4-BE49-F238E27FC236}">
                <a16:creationId xmlns:a16="http://schemas.microsoft.com/office/drawing/2014/main" id="{9E0BC1DF-F630-2F82-5D21-B149108245D1}"/>
              </a:ext>
            </a:extLst>
          </p:cNvPr>
          <p:cNvPicPr>
            <a:picLocks noChangeAspect="1"/>
          </p:cNvPicPr>
          <p:nvPr/>
        </p:nvPicPr>
        <p:blipFill>
          <a:blip r:embed="rId7"/>
          <a:stretch>
            <a:fillRect/>
          </a:stretch>
        </p:blipFill>
        <p:spPr>
          <a:xfrm>
            <a:off x="421037" y="2564332"/>
            <a:ext cx="11013280" cy="1323085"/>
          </a:xfrm>
          <a:prstGeom prst="rect">
            <a:avLst/>
          </a:prstGeom>
        </p:spPr>
      </p:pic>
      <p:sp>
        <p:nvSpPr>
          <p:cNvPr id="14" name="Hộp Văn bản 13">
            <a:extLst>
              <a:ext uri="{FF2B5EF4-FFF2-40B4-BE49-F238E27FC236}">
                <a16:creationId xmlns:a16="http://schemas.microsoft.com/office/drawing/2014/main" id="{5327EEF2-1712-0A72-52B6-767E2A7F1B20}"/>
              </a:ext>
            </a:extLst>
          </p:cNvPr>
          <p:cNvSpPr txBox="1"/>
          <p:nvPr/>
        </p:nvSpPr>
        <p:spPr>
          <a:xfrm>
            <a:off x="2486722" y="3606343"/>
            <a:ext cx="9800421" cy="707886"/>
          </a:xfrm>
          <a:prstGeom prst="rect">
            <a:avLst/>
          </a:prstGeom>
          <a:noFill/>
        </p:spPr>
        <p:txBody>
          <a:bodyPr wrap="square">
            <a:spAutoFit/>
          </a:bodyPr>
          <a:lstStyle/>
          <a:p>
            <a:r>
              <a:rPr lang="vi-VN" sz="2000" b="1" i="1" dirty="0">
                <a:solidFill>
                  <a:srgbClr val="6600FF"/>
                </a:solidFill>
                <a:latin typeface="Times New Roman" panose="02020603050405020304" pitchFamily="18" charset="0"/>
                <a:cs typeface="Times New Roman" panose="02020603050405020304" pitchFamily="18" charset="0"/>
              </a:rPr>
              <a:t>Ngọt thơm đom boong ơi,  đàn chim       vui        bầy,    la     là        la        </a:t>
            </a:r>
            <a:r>
              <a:rPr lang="vi-VN" sz="2000" b="1" i="1" dirty="0" err="1">
                <a:solidFill>
                  <a:srgbClr val="6600FF"/>
                </a:solidFill>
                <a:latin typeface="Times New Roman" panose="02020603050405020304" pitchFamily="18" charset="0"/>
                <a:cs typeface="Times New Roman" panose="02020603050405020304" pitchFamily="18" charset="0"/>
              </a:rPr>
              <a:t>la</a:t>
            </a:r>
            <a:r>
              <a:rPr lang="vi-VN" sz="2000" b="1" i="1" dirty="0">
                <a:solidFill>
                  <a:srgbClr val="6600FF"/>
                </a:solidFill>
                <a:latin typeface="Times New Roman" panose="02020603050405020304" pitchFamily="18" charset="0"/>
                <a:cs typeface="Times New Roman" panose="02020603050405020304" pitchFamily="18" charset="0"/>
              </a:rPr>
              <a:t>. </a:t>
            </a:r>
            <a:endParaRPr lang="en-US" sz="2000" i="1" dirty="0">
              <a:solidFill>
                <a:srgbClr val="6600FF"/>
              </a:solidFill>
              <a:latin typeface="Raleway"/>
            </a:endParaRPr>
          </a:p>
          <a:p>
            <a:endParaRPr lang="en-US" sz="2000" b="1" dirty="0">
              <a:solidFill>
                <a:srgbClr val="FF0000"/>
              </a:solidFill>
              <a:latin typeface="Raleway"/>
            </a:endParaRPr>
          </a:p>
        </p:txBody>
      </p:sp>
      <p:sp>
        <p:nvSpPr>
          <p:cNvPr id="15" name="Oval 4">
            <a:extLst>
              <a:ext uri="{FF2B5EF4-FFF2-40B4-BE49-F238E27FC236}">
                <a16:creationId xmlns:a16="http://schemas.microsoft.com/office/drawing/2014/main" id="{D67D8BB9-2B03-D4B5-9D5B-506A07DF9C4C}"/>
              </a:ext>
            </a:extLst>
          </p:cNvPr>
          <p:cNvSpPr/>
          <p:nvPr/>
        </p:nvSpPr>
        <p:spPr>
          <a:xfrm>
            <a:off x="6690695" y="2772779"/>
            <a:ext cx="877030" cy="949325"/>
          </a:xfrm>
          <a:prstGeom prst="ellipse">
            <a:avLst/>
          </a:prstGeom>
          <a:noFill/>
          <a:ln w="28575" cap="flat" cmpd="sng" algn="ctr">
            <a:solidFill>
              <a:srgbClr val="C0504D"/>
            </a:solidFill>
            <a:prstDash val="solid"/>
            <a:miter lim="800000"/>
          </a:ln>
          <a:effectLst/>
        </p:spPr>
        <p:txBody>
          <a:bodyPr rtlCol="0" anchor="ctr"/>
          <a:lstStyle/>
          <a:p>
            <a:pPr algn="ctr"/>
            <a:endParaRPr lang="en-US"/>
          </a:p>
        </p:txBody>
      </p:sp>
      <p:sp>
        <p:nvSpPr>
          <p:cNvPr id="16" name="Oval 4">
            <a:extLst>
              <a:ext uri="{FF2B5EF4-FFF2-40B4-BE49-F238E27FC236}">
                <a16:creationId xmlns:a16="http://schemas.microsoft.com/office/drawing/2014/main" id="{86CBC34C-2929-248D-B055-16B2AB7A523B}"/>
              </a:ext>
            </a:extLst>
          </p:cNvPr>
          <p:cNvSpPr/>
          <p:nvPr/>
        </p:nvSpPr>
        <p:spPr>
          <a:xfrm>
            <a:off x="5776273" y="2772779"/>
            <a:ext cx="877030" cy="949325"/>
          </a:xfrm>
          <a:prstGeom prst="ellipse">
            <a:avLst/>
          </a:prstGeom>
          <a:noFill/>
          <a:ln w="28575" cap="flat" cmpd="sng" algn="ctr">
            <a:solidFill>
              <a:srgbClr val="C0504D"/>
            </a:solidFill>
            <a:prstDash val="solid"/>
            <a:miter lim="800000"/>
          </a:ln>
          <a:effectLst/>
        </p:spPr>
        <p:txBody>
          <a:bodyPr rtlCol="0" anchor="ctr"/>
          <a:lstStyle/>
          <a:p>
            <a:pPr algn="ctr"/>
            <a:endParaRPr lang="en-US"/>
          </a:p>
        </p:txBody>
      </p:sp>
      <p:sp>
        <p:nvSpPr>
          <p:cNvPr id="17" name="Oval 4">
            <a:extLst>
              <a:ext uri="{FF2B5EF4-FFF2-40B4-BE49-F238E27FC236}">
                <a16:creationId xmlns:a16="http://schemas.microsoft.com/office/drawing/2014/main" id="{8ED49CB0-4943-2D84-671A-11D8F23D3429}"/>
              </a:ext>
            </a:extLst>
          </p:cNvPr>
          <p:cNvSpPr/>
          <p:nvPr/>
        </p:nvSpPr>
        <p:spPr>
          <a:xfrm>
            <a:off x="9158888" y="2823527"/>
            <a:ext cx="877030" cy="949325"/>
          </a:xfrm>
          <a:prstGeom prst="ellipse">
            <a:avLst/>
          </a:prstGeom>
          <a:noFill/>
          <a:ln w="28575" cap="flat" cmpd="sng" algn="ctr">
            <a:solidFill>
              <a:srgbClr val="C0504D"/>
            </a:solidFill>
            <a:prstDash val="solid"/>
            <a:miter lim="800000"/>
          </a:ln>
          <a:effectLst/>
        </p:spPr>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2"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7"/>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clickEffect">
                                  <p:stCondLst>
                                    <p:cond delay="0"/>
                                  </p:stCondLst>
                                  <p:childTnLst>
                                    <p:cmd type="call" cmd="playFrom(0.0)">
                                      <p:cBhvr additive="base">
                                        <p:cTn id="33" dur="11215" fill="hold"/>
                                        <p:tgtEl>
                                          <p:spTgt spid="7"/>
                                        </p:tgtEl>
                                      </p:cBhvr>
                                    </p:cmd>
                                  </p:childTnLst>
                                </p:cTn>
                              </p:par>
                            </p:childTnLst>
                          </p:cTn>
                        </p:par>
                      </p:childTnLst>
                    </p:cTn>
                  </p:par>
                </p:childTnLst>
              </p:cTn>
              <p:nextCondLst>
                <p:cond evt="onClick" delay="0">
                  <p:tgtEl>
                    <p:spTgt spid="7"/>
                  </p:tgtEl>
                </p:cond>
              </p:nextCondLst>
            </p:seq>
            <p:audio>
              <p:cMediaNode vol="100000">
                <p:cTn id="34" fill="hold" display="1">
                  <p:stCondLst>
                    <p:cond delay="indefinite"/>
                  </p:stCondLst>
                  <p:endCondLst>
                    <p:cond evt="onStopAudio" delay="0">
                      <p:tgtEl>
                        <p:sldTgt/>
                      </p:tgtEl>
                    </p:cond>
                  </p:endCondLst>
                </p:cTn>
                <p:tgtEl>
                  <p:spTgt spid="7"/>
                </p:tgtEl>
              </p:cMediaNode>
            </p:audio>
          </p:childTnLst>
        </p:cTn>
      </p:par>
    </p:tnLst>
    <p:bldLst>
      <p:bldP spid="3" grpId="1"/>
      <p:bldP spid="3" grpId="2"/>
      <p:bldP spid="14" grpId="0"/>
      <p:bldP spid="15" grpId="0" bldLvl="0" animBg="1"/>
      <p:bldP spid="15" grpId="1" animBg="1"/>
      <p:bldP spid="16" grpId="0" bldLvl="0" animBg="1"/>
      <p:bldP spid="16" grpId="1" animBg="1"/>
      <p:bldP spid="17" grpId="0" bldLvl="0" animBg="1"/>
      <p:bldP spid="17"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4"/>
          <a:stretch>
            <a:fillRect/>
          </a:stretch>
        </p:blipFill>
        <p:spPr>
          <a:xfrm>
            <a:off x="19685" y="-23495"/>
            <a:ext cx="12192000" cy="6857365"/>
          </a:xfrm>
          <a:prstGeom prst="rect">
            <a:avLst/>
          </a:prstGeom>
        </p:spPr>
      </p:pic>
      <p:sp>
        <p:nvSpPr>
          <p:cNvPr id="8" name="Rectangles 7"/>
          <p:cNvSpPr/>
          <p:nvPr/>
        </p:nvSpPr>
        <p:spPr>
          <a:xfrm>
            <a:off x="3976688" y="1417955"/>
            <a:ext cx="2281555" cy="521970"/>
          </a:xfrm>
          <a:prstGeom prst="rect">
            <a:avLst/>
          </a:prstGeom>
          <a:noFill/>
          <a:ln>
            <a:noFill/>
          </a:ln>
        </p:spPr>
        <p:txBody>
          <a:bodyPr wrap="none" rtlCol="0" anchor="t">
            <a:spAutoFit/>
            <a:scene3d>
              <a:camera prst="orthographicFront"/>
              <a:lightRig rig="threePt" dir="t"/>
            </a:scene3d>
          </a:bodyPr>
          <a:lstStyle/>
          <a:p>
            <a:pPr algn="ctr"/>
            <a:r>
              <a:rPr lang="en-US" altLang="vi-VN" sz="2800" b="1" dirty="0">
                <a:ln w="22225">
                  <a:solidFill>
                    <a:schemeClr val="accent2"/>
                  </a:solidFill>
                  <a:prstDash val="solid"/>
                </a:ln>
                <a:solidFill>
                  <a:schemeClr val="accent2">
                    <a:lumMod val="40000"/>
                    <a:lumOff val="60000"/>
                  </a:schemeClr>
                </a:solidFill>
                <a:effectLst/>
                <a:latin typeface="Tahoma" panose="020B0604030504040204" pitchFamily="34" charset="0"/>
                <a:cs typeface="Arial" panose="020B0604020202020204" pitchFamily="34" charset="0"/>
              </a:rPr>
              <a:t>GHÉP LỜI 1</a:t>
            </a:r>
          </a:p>
        </p:txBody>
      </p:sp>
      <p:pic>
        <p:nvPicPr>
          <p:cNvPr id="14" name="Picture 13"/>
          <p:cNvPicPr>
            <a:picLocks noChangeAspect="1"/>
          </p:cNvPicPr>
          <p:nvPr/>
        </p:nvPicPr>
        <p:blipFill>
          <a:blip r:embed="rId5">
            <a:clrChange>
              <a:clrFrom>
                <a:srgbClr val="FFFFFF">
                  <a:alpha val="100000"/>
                </a:srgbClr>
              </a:clrFrom>
              <a:clrTo>
                <a:srgbClr val="FFFFFF">
                  <a:alpha val="100000"/>
                  <a:alpha val="0"/>
                </a:srgbClr>
              </a:clrTo>
            </a:clrChange>
          </a:blip>
          <a:stretch>
            <a:fillRect/>
          </a:stretch>
        </p:blipFill>
        <p:spPr>
          <a:xfrm>
            <a:off x="10605770" y="-23495"/>
            <a:ext cx="1680210" cy="918845"/>
          </a:xfrm>
          <a:prstGeom prst="rect">
            <a:avLst/>
          </a:prstGeom>
        </p:spPr>
      </p:pic>
      <p:sp>
        <p:nvSpPr>
          <p:cNvPr id="7" name="Rectangles 6"/>
          <p:cNvSpPr/>
          <p:nvPr/>
        </p:nvSpPr>
        <p:spPr>
          <a:xfrm>
            <a:off x="1808480" y="0"/>
            <a:ext cx="11366500" cy="1076325"/>
          </a:xfrm>
          <a:prstGeom prst="rect">
            <a:avLst/>
          </a:prstGeom>
          <a:noFill/>
          <a:ln>
            <a:noFill/>
          </a:ln>
        </p:spPr>
        <p:txBody>
          <a:bodyPr wrap="square" rtlCol="0" anchor="t">
            <a:spAutoFit/>
          </a:bodyPr>
          <a:lstStyle/>
          <a:p>
            <a:pPr algn="ctr"/>
            <a:r>
              <a:rPr lang="vi-VN" altLang="en-US" sz="3200" b="1" dirty="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Thứ năm, ngày 24 tháng 2 năm 202</a:t>
            </a:r>
          </a:p>
          <a:p>
            <a:pPr algn="ctr"/>
            <a:r>
              <a:rPr lang="vi-VN" altLang="en-US" sz="3200" b="1" u="sng" dirty="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Âm nhạc</a:t>
            </a:r>
          </a:p>
        </p:txBody>
      </p:sp>
      <p:pic>
        <p:nvPicPr>
          <p:cNvPr id="5" name="Recording (7)">
            <a:hlinkClick r:id="" action="ppaction://media"/>
            <a:extLst>
              <a:ext uri="{FF2B5EF4-FFF2-40B4-BE49-F238E27FC236}">
                <a16:creationId xmlns:a16="http://schemas.microsoft.com/office/drawing/2014/main" id="{979ABAE7-25C4-B9EB-1E41-7D39BD73A259}"/>
              </a:ext>
            </a:extLst>
          </p:cNvPr>
          <p:cNvPicPr/>
          <p:nvPr>
            <a:audioFile r:link="rId2"/>
            <p:extLst>
              <p:ext uri="{DAA4B4D4-6D71-4841-9C94-3DE7FCFB9230}">
                <p14:media xmlns:p14="http://schemas.microsoft.com/office/powerpoint/2010/main" r:embed="rId1"/>
              </p:ext>
            </p:extLst>
          </p:nvPr>
        </p:nvPicPr>
        <p:blipFill>
          <a:blip r:embed="rId6"/>
          <a:stretch>
            <a:fillRect/>
          </a:stretch>
        </p:blipFill>
        <p:spPr>
          <a:xfrm>
            <a:off x="10826750" y="1060274"/>
            <a:ext cx="619125" cy="619125"/>
          </a:xfrm>
          <a:prstGeom prst="rect">
            <a:avLst/>
          </a:prstGeom>
        </p:spPr>
      </p:pic>
      <p:pic>
        <p:nvPicPr>
          <p:cNvPr id="9" name="Hình ảnh 8">
            <a:extLst>
              <a:ext uri="{FF2B5EF4-FFF2-40B4-BE49-F238E27FC236}">
                <a16:creationId xmlns:a16="http://schemas.microsoft.com/office/drawing/2014/main" id="{1EA3C14C-9D82-9791-7B18-9CB2484D6FEE}"/>
              </a:ext>
            </a:extLst>
          </p:cNvPr>
          <p:cNvPicPr>
            <a:picLocks noChangeAspect="1"/>
          </p:cNvPicPr>
          <p:nvPr/>
        </p:nvPicPr>
        <p:blipFill>
          <a:blip r:embed="rId7"/>
          <a:stretch>
            <a:fillRect/>
          </a:stretch>
        </p:blipFill>
        <p:spPr>
          <a:xfrm>
            <a:off x="1859899" y="2122312"/>
            <a:ext cx="10426081" cy="4104392"/>
          </a:xfrm>
          <a:prstGeom prst="rect">
            <a:avLst/>
          </a:prstGeom>
        </p:spPr>
      </p:pic>
      <p:sp>
        <p:nvSpPr>
          <p:cNvPr id="10" name="Hộp Văn bản 9">
            <a:extLst>
              <a:ext uri="{FF2B5EF4-FFF2-40B4-BE49-F238E27FC236}">
                <a16:creationId xmlns:a16="http://schemas.microsoft.com/office/drawing/2014/main" id="{3C21A0E8-4198-8A39-DC54-99AE98A0D898}"/>
              </a:ext>
            </a:extLst>
          </p:cNvPr>
          <p:cNvSpPr txBox="1"/>
          <p:nvPr/>
        </p:nvSpPr>
        <p:spPr>
          <a:xfrm>
            <a:off x="2500090" y="3240354"/>
            <a:ext cx="10168478" cy="400110"/>
          </a:xfrm>
          <a:prstGeom prst="rect">
            <a:avLst/>
          </a:prstGeom>
          <a:noFill/>
        </p:spPr>
        <p:txBody>
          <a:bodyPr wrap="square">
            <a:spAutoFit/>
          </a:bodyPr>
          <a:lstStyle/>
          <a:p>
            <a:r>
              <a:rPr lang="vi-VN" sz="2000" b="1" i="1" dirty="0">
                <a:solidFill>
                  <a:srgbClr val="6600FF"/>
                </a:solidFill>
                <a:latin typeface="Times New Roman" panose="02020603050405020304" pitchFamily="18" charset="0"/>
                <a:cs typeface="Times New Roman" panose="02020603050405020304" pitchFamily="18" charset="0"/>
              </a:rPr>
              <a:t>             Trong  rừng      cây            xanh            sáo               đùa                 sáo</a:t>
            </a:r>
            <a:r>
              <a:rPr lang="en-US" sz="2000" b="1" i="1" dirty="0">
                <a:solidFill>
                  <a:srgbClr val="6600FF"/>
                </a:solidFill>
                <a:latin typeface="Times New Roman" panose="02020603050405020304" pitchFamily="18" charset="0"/>
                <a:cs typeface="Times New Roman" panose="02020603050405020304" pitchFamily="18" charset="0"/>
              </a:rPr>
              <a:t>        </a:t>
            </a:r>
            <a:r>
              <a:rPr lang="en-US" altLang="vi-VN" sz="2000" b="1" i="1" dirty="0">
                <a:solidFill>
                  <a:srgbClr val="6600FF"/>
                </a:solidFill>
                <a:latin typeface="Times New Roman" panose="02020603050405020304" pitchFamily="18" charset="0"/>
                <a:cs typeface="Times New Roman" panose="02020603050405020304" pitchFamily="18" charset="0"/>
              </a:rPr>
              <a:t> </a:t>
            </a:r>
            <a:r>
              <a:rPr lang="vi-VN" sz="2000" b="1" i="1" dirty="0">
                <a:solidFill>
                  <a:srgbClr val="6600FF"/>
                </a:solidFill>
                <a:latin typeface="Times New Roman" panose="02020603050405020304" pitchFamily="18" charset="0"/>
                <a:cs typeface="Times New Roman" panose="02020603050405020304" pitchFamily="18" charset="0"/>
              </a:rPr>
              <a:t> </a:t>
            </a:r>
            <a:endParaRPr lang="en-US" sz="2000" b="1" i="1" dirty="0">
              <a:solidFill>
                <a:srgbClr val="6600FF"/>
              </a:solidFill>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a16="http://schemas.microsoft.com/office/drawing/2014/main" id="{4631C89B-66A3-DE30-3E86-6264343E0F50}"/>
              </a:ext>
            </a:extLst>
          </p:cNvPr>
          <p:cNvSpPr txBox="1"/>
          <p:nvPr/>
        </p:nvSpPr>
        <p:spPr>
          <a:xfrm>
            <a:off x="2144490" y="4555871"/>
            <a:ext cx="10168478" cy="400110"/>
          </a:xfrm>
          <a:prstGeom prst="rect">
            <a:avLst/>
          </a:prstGeom>
          <a:noFill/>
        </p:spPr>
        <p:txBody>
          <a:bodyPr wrap="square">
            <a:spAutoFit/>
          </a:bodyPr>
          <a:lstStyle/>
          <a:p>
            <a:r>
              <a:rPr lang="vi-VN" sz="2000" b="1" i="1" dirty="0">
                <a:solidFill>
                  <a:srgbClr val="6600FF"/>
                </a:solidFill>
                <a:latin typeface="Times New Roman" panose="02020603050405020304" pitchFamily="18" charset="0"/>
                <a:cs typeface="Times New Roman" panose="02020603050405020304" pitchFamily="18" charset="0"/>
              </a:rPr>
              <a:t>             bay.                             Trong rừng cây        xanh        sáo          đùa               sáo</a:t>
            </a:r>
            <a:endParaRPr lang="en-US" sz="2000" b="1" i="1" dirty="0">
              <a:solidFill>
                <a:srgbClr val="6600FF"/>
              </a:solidFill>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a16="http://schemas.microsoft.com/office/drawing/2014/main" id="{C1BDE4E7-C8C8-F181-04D0-FA218DCC089E}"/>
              </a:ext>
            </a:extLst>
          </p:cNvPr>
          <p:cNvSpPr txBox="1"/>
          <p:nvPr/>
        </p:nvSpPr>
        <p:spPr>
          <a:xfrm>
            <a:off x="2512547" y="5961731"/>
            <a:ext cx="9800421" cy="707886"/>
          </a:xfrm>
          <a:prstGeom prst="rect">
            <a:avLst/>
          </a:prstGeom>
          <a:noFill/>
        </p:spPr>
        <p:txBody>
          <a:bodyPr wrap="square">
            <a:spAutoFit/>
          </a:bodyPr>
          <a:lstStyle/>
          <a:p>
            <a:r>
              <a:rPr lang="vi-VN" sz="2000" b="1" i="1" dirty="0">
                <a:solidFill>
                  <a:srgbClr val="6600FF"/>
                </a:solidFill>
                <a:latin typeface="Times New Roman" panose="02020603050405020304" pitchFamily="18" charset="0"/>
                <a:cs typeface="Times New Roman" panose="02020603050405020304" pitchFamily="18" charset="0"/>
              </a:rPr>
              <a:t>bay.    Ngọt thơm đom boong ơi,  đàn chim   vui     bầy,  la   là      la       </a:t>
            </a:r>
            <a:r>
              <a:rPr lang="vi-VN" sz="2000" b="1" i="1" dirty="0" err="1">
                <a:solidFill>
                  <a:srgbClr val="6600FF"/>
                </a:solidFill>
                <a:latin typeface="Times New Roman" panose="02020603050405020304" pitchFamily="18" charset="0"/>
                <a:cs typeface="Times New Roman" panose="02020603050405020304" pitchFamily="18" charset="0"/>
              </a:rPr>
              <a:t>la</a:t>
            </a:r>
            <a:r>
              <a:rPr lang="vi-VN" sz="2000" b="1" i="1" dirty="0">
                <a:solidFill>
                  <a:srgbClr val="6600FF"/>
                </a:solidFill>
                <a:latin typeface="Times New Roman" panose="02020603050405020304" pitchFamily="18" charset="0"/>
                <a:cs typeface="Times New Roman" panose="02020603050405020304" pitchFamily="18" charset="0"/>
              </a:rPr>
              <a:t>. </a:t>
            </a:r>
            <a:endParaRPr lang="en-US" sz="2000" i="1" dirty="0">
              <a:solidFill>
                <a:srgbClr val="6600FF"/>
              </a:solidFill>
              <a:latin typeface="Raleway"/>
            </a:endParaRPr>
          </a:p>
          <a:p>
            <a:endParaRPr lang="en-US" sz="2000" b="1" dirty="0">
              <a:solidFill>
                <a:srgbClr val="FF0000"/>
              </a:solidFill>
              <a:latin typeface="Ralewa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2"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par>
                                <p:cTn id="17" presetID="16" presetClass="entr" presetSubtype="21"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additive="base">
                                        <p:cTn id="24" dur="22291" fill="hold"/>
                                        <p:tgtEl>
                                          <p:spTgt spid="5"/>
                                        </p:tgtEl>
                                      </p:cBhvr>
                                    </p:cmd>
                                  </p:childTnLst>
                                </p:cTn>
                              </p:par>
                            </p:childTnLst>
                          </p:cTn>
                        </p:par>
                      </p:childTnLst>
                    </p:cTn>
                  </p:par>
                </p:childTnLst>
              </p:cTn>
              <p:nextCondLst>
                <p:cond evt="onClick" delay="0">
                  <p:tgtEl>
                    <p:spTgt spid="5"/>
                  </p:tgtEl>
                </p:cond>
              </p:nextCondLst>
            </p:seq>
            <p:audio>
              <p:cMediaNode vol="100000">
                <p:cTn id="25" fill="hold" display="1">
                  <p:stCondLst>
                    <p:cond delay="indefinite"/>
                  </p:stCondLst>
                  <p:endCondLst>
                    <p:cond evt="onStopAudio" delay="0">
                      <p:tgtEl>
                        <p:sldTgt/>
                      </p:tgtEl>
                    </p:cond>
                  </p:endCondLst>
                </p:cTn>
                <p:tgtEl>
                  <p:spTgt spid="5"/>
                </p:tgtEl>
              </p:cMediaNode>
            </p:audio>
          </p:childTnLst>
        </p:cTn>
      </p:par>
    </p:tnLst>
    <p:bldLst>
      <p:bldP spid="8" grpId="1"/>
      <p:bldP spid="8" grpId="2"/>
      <p:bldP spid="10" grpId="0"/>
      <p:bldP spid="12"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10264775" y="46355"/>
            <a:ext cx="1884680" cy="1029970"/>
          </a:xfrm>
          <a:prstGeom prst="rect">
            <a:avLst/>
          </a:prstGeom>
        </p:spPr>
      </p:pic>
      <p:pic>
        <p:nvPicPr>
          <p:cNvPr id="10" name="Recording (7)">
            <a:hlinkClick r:id="" action="ppaction://media"/>
          </p:cNvPr>
          <p:cNvPicPr/>
          <p:nvPr>
            <a:audioFile r:link="rId2"/>
            <p:extLst>
              <p:ext uri="{DAA4B4D4-6D71-4841-9C94-3DE7FCFB9230}">
                <p14:media xmlns:p14="http://schemas.microsoft.com/office/powerpoint/2010/main" r:embed="rId1"/>
              </p:ext>
            </p:extLst>
          </p:nvPr>
        </p:nvPicPr>
        <p:blipFill>
          <a:blip r:embed="rId5"/>
          <a:stretch>
            <a:fillRect/>
          </a:stretch>
        </p:blipFill>
        <p:spPr>
          <a:xfrm>
            <a:off x="9755767" y="868044"/>
            <a:ext cx="619125" cy="619125"/>
          </a:xfrm>
          <a:prstGeom prst="rect">
            <a:avLst/>
          </a:prstGeom>
        </p:spPr>
      </p:pic>
      <p:sp>
        <p:nvSpPr>
          <p:cNvPr id="8" name="Rectangles 7"/>
          <p:cNvSpPr/>
          <p:nvPr/>
        </p:nvSpPr>
        <p:spPr>
          <a:xfrm>
            <a:off x="1978555" y="787400"/>
            <a:ext cx="2281555" cy="521970"/>
          </a:xfrm>
          <a:prstGeom prst="rect">
            <a:avLst/>
          </a:prstGeom>
          <a:noFill/>
          <a:ln>
            <a:noFill/>
          </a:ln>
        </p:spPr>
        <p:txBody>
          <a:bodyPr wrap="none" rtlCol="0" anchor="t">
            <a:spAutoFit/>
            <a:scene3d>
              <a:camera prst="orthographicFront"/>
              <a:lightRig rig="threePt" dir="t"/>
            </a:scene3d>
          </a:bodyPr>
          <a:lstStyle/>
          <a:p>
            <a:pPr algn="ctr"/>
            <a:r>
              <a:rPr lang="en-US" altLang="vi-VN" sz="2800" b="1" dirty="0">
                <a:ln w="22225">
                  <a:solidFill>
                    <a:schemeClr val="accent2"/>
                  </a:solidFill>
                  <a:prstDash val="solid"/>
                </a:ln>
                <a:solidFill>
                  <a:schemeClr val="accent2">
                    <a:lumMod val="40000"/>
                    <a:lumOff val="60000"/>
                  </a:schemeClr>
                </a:solidFill>
                <a:effectLst/>
                <a:latin typeface="Tahoma" panose="020B0604030504040204" pitchFamily="34" charset="0"/>
                <a:cs typeface="Arial" panose="020B0604020202020204" pitchFamily="34" charset="0"/>
              </a:rPr>
              <a:t>GHÉP LỜI </a:t>
            </a:r>
            <a:r>
              <a:rPr lang="vi-VN" altLang="en-US" sz="2800" b="1" dirty="0">
                <a:ln w="22225">
                  <a:solidFill>
                    <a:schemeClr val="accent2"/>
                  </a:solidFill>
                  <a:prstDash val="solid"/>
                </a:ln>
                <a:solidFill>
                  <a:schemeClr val="accent2">
                    <a:lumMod val="40000"/>
                    <a:lumOff val="60000"/>
                  </a:schemeClr>
                </a:solidFill>
                <a:effectLst/>
                <a:latin typeface="Tahoma" panose="020B0604030504040204" pitchFamily="34" charset="0"/>
                <a:cs typeface="Arial" panose="020B0604020202020204" pitchFamily="34" charset="0"/>
              </a:rPr>
              <a:t>2</a:t>
            </a:r>
          </a:p>
        </p:txBody>
      </p:sp>
      <p:sp>
        <p:nvSpPr>
          <p:cNvPr id="9" name="Rectangles 8"/>
          <p:cNvSpPr/>
          <p:nvPr/>
        </p:nvSpPr>
        <p:spPr>
          <a:xfrm>
            <a:off x="1584960" y="23495"/>
            <a:ext cx="11366500" cy="1076325"/>
          </a:xfrm>
          <a:prstGeom prst="rect">
            <a:avLst/>
          </a:prstGeom>
          <a:noFill/>
          <a:ln>
            <a:noFill/>
          </a:ln>
        </p:spPr>
        <p:txBody>
          <a:bodyPr wrap="square" rtlCol="0" anchor="t">
            <a:spAutoFit/>
          </a:bodyPr>
          <a:lstStyle/>
          <a:p>
            <a:pPr algn="ctr"/>
            <a:r>
              <a:rPr lang="vi-VN" altLang="en-US" sz="3200" b="1" dirty="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Thứ năm, ngày 24 tháng 2 năm 202</a:t>
            </a:r>
          </a:p>
          <a:p>
            <a:pPr algn="ctr"/>
            <a:r>
              <a:rPr lang="vi-VN" altLang="en-US" sz="3200" b="1" u="sng" dirty="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Âm nhạc</a:t>
            </a:r>
          </a:p>
        </p:txBody>
      </p:sp>
      <p:pic>
        <p:nvPicPr>
          <p:cNvPr id="12" name="Hình ảnh 11">
            <a:extLst>
              <a:ext uri="{FF2B5EF4-FFF2-40B4-BE49-F238E27FC236}">
                <a16:creationId xmlns:a16="http://schemas.microsoft.com/office/drawing/2014/main" id="{C5D2CB8E-9468-E762-6F3E-7EA947B665D0}"/>
              </a:ext>
            </a:extLst>
          </p:cNvPr>
          <p:cNvPicPr>
            <a:picLocks noChangeAspect="1"/>
          </p:cNvPicPr>
          <p:nvPr/>
        </p:nvPicPr>
        <p:blipFill>
          <a:blip r:embed="rId6"/>
          <a:stretch>
            <a:fillRect/>
          </a:stretch>
        </p:blipFill>
        <p:spPr>
          <a:xfrm>
            <a:off x="1675533" y="1433530"/>
            <a:ext cx="9937506" cy="4943150"/>
          </a:xfrm>
          <a:prstGeom prst="rect">
            <a:avLst/>
          </a:prstGeom>
        </p:spPr>
      </p:pic>
      <p:pic>
        <p:nvPicPr>
          <p:cNvPr id="15" name="Picture 9">
            <a:extLst>
              <a:ext uri="{FF2B5EF4-FFF2-40B4-BE49-F238E27FC236}">
                <a16:creationId xmlns:a16="http://schemas.microsoft.com/office/drawing/2014/main" id="{357A0ABC-BB27-92B6-A048-76B441F6CB6E}"/>
              </a:ext>
            </a:extLst>
          </p:cNvPr>
          <p:cNvPicPr>
            <a:picLocks noChangeAspect="1"/>
          </p:cNvPicPr>
          <p:nvPr/>
        </p:nvPicPr>
        <p:blipFill>
          <a:blip r:embed="rId7">
            <a:clrChange>
              <a:clrFrom>
                <a:srgbClr val="FFFFFF">
                  <a:alpha val="100000"/>
                </a:srgbClr>
              </a:clrFrom>
              <a:clrTo>
                <a:srgbClr val="FFFFFF">
                  <a:alpha val="100000"/>
                  <a:alpha val="0"/>
                </a:srgbClr>
              </a:clrTo>
            </a:clrChange>
          </a:blip>
          <a:stretch>
            <a:fillRect/>
          </a:stretch>
        </p:blipFill>
        <p:spPr>
          <a:xfrm>
            <a:off x="-740597" y="3429000"/>
            <a:ext cx="2315210" cy="3503051"/>
          </a:xfrm>
          <a:prstGeom prst="rect">
            <a:avLst/>
          </a:prstGeom>
        </p:spPr>
      </p:pic>
      <p:grpSp>
        <p:nvGrpSpPr>
          <p:cNvPr id="16" name="Group 34">
            <a:extLst>
              <a:ext uri="{FF2B5EF4-FFF2-40B4-BE49-F238E27FC236}">
                <a16:creationId xmlns:a16="http://schemas.microsoft.com/office/drawing/2014/main" id="{A987626C-4F88-9325-6A46-EF2E4749E54B}"/>
              </a:ext>
            </a:extLst>
          </p:cNvPr>
          <p:cNvGrpSpPr/>
          <p:nvPr/>
        </p:nvGrpSpPr>
        <p:grpSpPr bwMode="auto">
          <a:xfrm>
            <a:off x="-97790" y="6461935"/>
            <a:ext cx="12489180" cy="523705"/>
            <a:chOff x="0" y="4105"/>
            <a:chExt cx="5511" cy="215"/>
          </a:xfrm>
        </p:grpSpPr>
        <p:sp>
          <p:nvSpPr>
            <p:cNvPr id="19" name="Freeform 37">
              <a:extLst>
                <a:ext uri="{FF2B5EF4-FFF2-40B4-BE49-F238E27FC236}">
                  <a16:creationId xmlns:a16="http://schemas.microsoft.com/office/drawing/2014/main" id="{C619AB12-B862-FEDD-52D1-D47077E1B3E6}"/>
                </a:ext>
              </a:extLst>
            </p:cNvPr>
            <p:cNvSpPr/>
            <p:nvPr/>
          </p:nvSpPr>
          <p:spPr bwMode="auto">
            <a:xfrm>
              <a:off x="1050" y="4238"/>
              <a:ext cx="236" cy="75"/>
            </a:xfrm>
            <a:custGeom>
              <a:avLst/>
              <a:gdLst>
                <a:gd name="T0" fmla="*/ 102 w 236"/>
                <a:gd name="T1" fmla="*/ 2 h 75"/>
                <a:gd name="T2" fmla="*/ 78 w 236"/>
                <a:gd name="T3" fmla="*/ 0 h 75"/>
                <a:gd name="T4" fmla="*/ 57 w 236"/>
                <a:gd name="T5" fmla="*/ 3 h 75"/>
                <a:gd name="T6" fmla="*/ 37 w 236"/>
                <a:gd name="T7" fmla="*/ 6 h 75"/>
                <a:gd name="T8" fmla="*/ 20 w 236"/>
                <a:gd name="T9" fmla="*/ 13 h 75"/>
                <a:gd name="T10" fmla="*/ 8 w 236"/>
                <a:gd name="T11" fmla="*/ 22 h 75"/>
                <a:gd name="T12" fmla="*/ 0 w 236"/>
                <a:gd name="T13" fmla="*/ 32 h 75"/>
                <a:gd name="T14" fmla="*/ 0 w 236"/>
                <a:gd name="T15" fmla="*/ 45 h 75"/>
                <a:gd name="T16" fmla="*/ 6 w 236"/>
                <a:gd name="T17" fmla="*/ 61 h 75"/>
                <a:gd name="T18" fmla="*/ 40 w 236"/>
                <a:gd name="T19" fmla="*/ 68 h 75"/>
                <a:gd name="T20" fmla="*/ 69 w 236"/>
                <a:gd name="T21" fmla="*/ 73 h 75"/>
                <a:gd name="T22" fmla="*/ 95 w 236"/>
                <a:gd name="T23" fmla="*/ 75 h 75"/>
                <a:gd name="T24" fmla="*/ 116 w 236"/>
                <a:gd name="T25" fmla="*/ 75 h 75"/>
                <a:gd name="T26" fmla="*/ 136 w 236"/>
                <a:gd name="T27" fmla="*/ 75 h 75"/>
                <a:gd name="T28" fmla="*/ 156 w 236"/>
                <a:gd name="T29" fmla="*/ 73 h 75"/>
                <a:gd name="T30" fmla="*/ 175 w 236"/>
                <a:gd name="T31" fmla="*/ 69 h 75"/>
                <a:gd name="T32" fmla="*/ 195 w 236"/>
                <a:gd name="T33" fmla="*/ 65 h 75"/>
                <a:gd name="T34" fmla="*/ 214 w 236"/>
                <a:gd name="T35" fmla="*/ 60 h 75"/>
                <a:gd name="T36" fmla="*/ 226 w 236"/>
                <a:gd name="T37" fmla="*/ 54 h 75"/>
                <a:gd name="T38" fmla="*/ 232 w 236"/>
                <a:gd name="T39" fmla="*/ 47 h 75"/>
                <a:gd name="T40" fmla="*/ 236 w 236"/>
                <a:gd name="T41" fmla="*/ 38 h 75"/>
                <a:gd name="T42" fmla="*/ 236 w 236"/>
                <a:gd name="T43" fmla="*/ 31 h 75"/>
                <a:gd name="T44" fmla="*/ 233 w 236"/>
                <a:gd name="T45" fmla="*/ 24 h 75"/>
                <a:gd name="T46" fmla="*/ 230 w 236"/>
                <a:gd name="T47" fmla="*/ 17 h 75"/>
                <a:gd name="T48" fmla="*/ 224 w 236"/>
                <a:gd name="T49" fmla="*/ 12 h 75"/>
                <a:gd name="T50" fmla="*/ 217 w 236"/>
                <a:gd name="T51" fmla="*/ 9 h 75"/>
                <a:gd name="T52" fmla="*/ 209 w 236"/>
                <a:gd name="T53" fmla="*/ 6 h 75"/>
                <a:gd name="T54" fmla="*/ 200 w 236"/>
                <a:gd name="T55" fmla="*/ 5 h 75"/>
                <a:gd name="T56" fmla="*/ 189 w 236"/>
                <a:gd name="T57" fmla="*/ 5 h 75"/>
                <a:gd name="T58" fmla="*/ 180 w 236"/>
                <a:gd name="T59" fmla="*/ 8 h 75"/>
                <a:gd name="T60" fmla="*/ 171 w 236"/>
                <a:gd name="T61" fmla="*/ 9 h 75"/>
                <a:gd name="T62" fmla="*/ 163 w 236"/>
                <a:gd name="T63" fmla="*/ 11 h 75"/>
                <a:gd name="T64" fmla="*/ 157 w 236"/>
                <a:gd name="T65" fmla="*/ 13 h 75"/>
                <a:gd name="T66" fmla="*/ 153 w 236"/>
                <a:gd name="T67" fmla="*/ 15 h 75"/>
                <a:gd name="T68" fmla="*/ 146 w 236"/>
                <a:gd name="T69" fmla="*/ 15 h 75"/>
                <a:gd name="T70" fmla="*/ 140 w 236"/>
                <a:gd name="T71" fmla="*/ 13 h 75"/>
                <a:gd name="T72" fmla="*/ 134 w 236"/>
                <a:gd name="T73" fmla="*/ 11 h 75"/>
                <a:gd name="T74" fmla="*/ 127 w 236"/>
                <a:gd name="T75" fmla="*/ 9 h 75"/>
                <a:gd name="T76" fmla="*/ 119 w 236"/>
                <a:gd name="T77" fmla="*/ 5 h 75"/>
                <a:gd name="T78" fmla="*/ 111 w 236"/>
                <a:gd name="T79" fmla="*/ 3 h 75"/>
                <a:gd name="T80" fmla="*/ 102 w 236"/>
                <a:gd name="T81" fmla="*/ 2 h 7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36" h="75">
                  <a:moveTo>
                    <a:pt x="102" y="2"/>
                  </a:moveTo>
                  <a:lnTo>
                    <a:pt x="78" y="0"/>
                  </a:lnTo>
                  <a:lnTo>
                    <a:pt x="57" y="3"/>
                  </a:lnTo>
                  <a:lnTo>
                    <a:pt x="37" y="6"/>
                  </a:lnTo>
                  <a:lnTo>
                    <a:pt x="20" y="13"/>
                  </a:lnTo>
                  <a:lnTo>
                    <a:pt x="8" y="22"/>
                  </a:lnTo>
                  <a:lnTo>
                    <a:pt x="0" y="32"/>
                  </a:lnTo>
                  <a:lnTo>
                    <a:pt x="0" y="45"/>
                  </a:lnTo>
                  <a:lnTo>
                    <a:pt x="6" y="61"/>
                  </a:lnTo>
                  <a:lnTo>
                    <a:pt x="40" y="68"/>
                  </a:lnTo>
                  <a:lnTo>
                    <a:pt x="69" y="73"/>
                  </a:lnTo>
                  <a:lnTo>
                    <a:pt x="95" y="75"/>
                  </a:lnTo>
                  <a:lnTo>
                    <a:pt x="116" y="75"/>
                  </a:lnTo>
                  <a:lnTo>
                    <a:pt x="136" y="75"/>
                  </a:lnTo>
                  <a:lnTo>
                    <a:pt x="156" y="73"/>
                  </a:lnTo>
                  <a:lnTo>
                    <a:pt x="175" y="69"/>
                  </a:lnTo>
                  <a:lnTo>
                    <a:pt x="195" y="65"/>
                  </a:lnTo>
                  <a:lnTo>
                    <a:pt x="214" y="60"/>
                  </a:lnTo>
                  <a:lnTo>
                    <a:pt x="226" y="54"/>
                  </a:lnTo>
                  <a:lnTo>
                    <a:pt x="232" y="47"/>
                  </a:lnTo>
                  <a:lnTo>
                    <a:pt x="236" y="38"/>
                  </a:lnTo>
                  <a:lnTo>
                    <a:pt x="236" y="31"/>
                  </a:lnTo>
                  <a:lnTo>
                    <a:pt x="233" y="24"/>
                  </a:lnTo>
                  <a:lnTo>
                    <a:pt x="230" y="17"/>
                  </a:lnTo>
                  <a:lnTo>
                    <a:pt x="224" y="12"/>
                  </a:lnTo>
                  <a:lnTo>
                    <a:pt x="217" y="9"/>
                  </a:lnTo>
                  <a:lnTo>
                    <a:pt x="209" y="6"/>
                  </a:lnTo>
                  <a:lnTo>
                    <a:pt x="200" y="5"/>
                  </a:lnTo>
                  <a:lnTo>
                    <a:pt x="189" y="5"/>
                  </a:lnTo>
                  <a:lnTo>
                    <a:pt x="180" y="8"/>
                  </a:lnTo>
                  <a:lnTo>
                    <a:pt x="171" y="9"/>
                  </a:lnTo>
                  <a:lnTo>
                    <a:pt x="163" y="11"/>
                  </a:lnTo>
                  <a:lnTo>
                    <a:pt x="157" y="13"/>
                  </a:lnTo>
                  <a:lnTo>
                    <a:pt x="153" y="15"/>
                  </a:lnTo>
                  <a:lnTo>
                    <a:pt x="146" y="15"/>
                  </a:lnTo>
                  <a:lnTo>
                    <a:pt x="140" y="13"/>
                  </a:lnTo>
                  <a:lnTo>
                    <a:pt x="134" y="11"/>
                  </a:lnTo>
                  <a:lnTo>
                    <a:pt x="127" y="9"/>
                  </a:lnTo>
                  <a:lnTo>
                    <a:pt x="119" y="5"/>
                  </a:lnTo>
                  <a:lnTo>
                    <a:pt x="111" y="3"/>
                  </a:lnTo>
                  <a:lnTo>
                    <a:pt x="102" y="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grpSp>
          <p:nvGrpSpPr>
            <p:cNvPr id="20" name="Group 38">
              <a:extLst>
                <a:ext uri="{FF2B5EF4-FFF2-40B4-BE49-F238E27FC236}">
                  <a16:creationId xmlns:a16="http://schemas.microsoft.com/office/drawing/2014/main" id="{B31B3C1B-E4C8-507C-9EC2-16C2EA10C44F}"/>
                </a:ext>
              </a:extLst>
            </p:cNvPr>
            <p:cNvGrpSpPr/>
            <p:nvPr/>
          </p:nvGrpSpPr>
          <p:grpSpPr bwMode="auto">
            <a:xfrm>
              <a:off x="0" y="4105"/>
              <a:ext cx="1479" cy="215"/>
              <a:chOff x="3452" y="4125"/>
              <a:chExt cx="1479" cy="215"/>
            </a:xfrm>
          </p:grpSpPr>
          <p:sp>
            <p:nvSpPr>
              <p:cNvPr id="123" name="Freeform 39">
                <a:extLst>
                  <a:ext uri="{FF2B5EF4-FFF2-40B4-BE49-F238E27FC236}">
                    <a16:creationId xmlns:a16="http://schemas.microsoft.com/office/drawing/2014/main" id="{E670646B-FB34-B2CF-F72B-18AA036C3898}"/>
                  </a:ext>
                </a:extLst>
              </p:cNvPr>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24" name="Freeform 40">
                <a:extLst>
                  <a:ext uri="{FF2B5EF4-FFF2-40B4-BE49-F238E27FC236}">
                    <a16:creationId xmlns:a16="http://schemas.microsoft.com/office/drawing/2014/main" id="{7726C14A-FC87-6B84-9718-18D6CED48ACF}"/>
                  </a:ext>
                </a:extLst>
              </p:cNvPr>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25" name="Freeform 41">
                <a:extLst>
                  <a:ext uri="{FF2B5EF4-FFF2-40B4-BE49-F238E27FC236}">
                    <a16:creationId xmlns:a16="http://schemas.microsoft.com/office/drawing/2014/main" id="{567D424D-6D8B-E0B0-331E-E517041E2D5A}"/>
                  </a:ext>
                </a:extLst>
              </p:cNvPr>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26" name="Freeform 42">
                <a:extLst>
                  <a:ext uri="{FF2B5EF4-FFF2-40B4-BE49-F238E27FC236}">
                    <a16:creationId xmlns:a16="http://schemas.microsoft.com/office/drawing/2014/main" id="{44133F4C-CE00-07EB-076F-9E1736999C44}"/>
                  </a:ext>
                </a:extLst>
              </p:cNvPr>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27" name="Freeform 43">
                <a:extLst>
                  <a:ext uri="{FF2B5EF4-FFF2-40B4-BE49-F238E27FC236}">
                    <a16:creationId xmlns:a16="http://schemas.microsoft.com/office/drawing/2014/main" id="{C789AF68-4FEC-D9AB-352E-EF49F6C0C258}"/>
                  </a:ext>
                </a:extLst>
              </p:cNvPr>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28" name="Freeform 44">
                <a:extLst>
                  <a:ext uri="{FF2B5EF4-FFF2-40B4-BE49-F238E27FC236}">
                    <a16:creationId xmlns:a16="http://schemas.microsoft.com/office/drawing/2014/main" id="{BE56A74F-76A2-3AFC-FAE8-22C09A190C09}"/>
                  </a:ext>
                </a:extLst>
              </p:cNvPr>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29" name="Freeform 45">
                <a:extLst>
                  <a:ext uri="{FF2B5EF4-FFF2-40B4-BE49-F238E27FC236}">
                    <a16:creationId xmlns:a16="http://schemas.microsoft.com/office/drawing/2014/main" id="{C6E8D19B-4EB7-7DB7-F9AE-52760EB9D26E}"/>
                  </a:ext>
                </a:extLst>
              </p:cNvPr>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30" name="Freeform 46">
                <a:extLst>
                  <a:ext uri="{FF2B5EF4-FFF2-40B4-BE49-F238E27FC236}">
                    <a16:creationId xmlns:a16="http://schemas.microsoft.com/office/drawing/2014/main" id="{0AB60B63-8548-A00F-C49C-4C9A74C78327}"/>
                  </a:ext>
                </a:extLst>
              </p:cNvPr>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31" name="Freeform 47">
                <a:extLst>
                  <a:ext uri="{FF2B5EF4-FFF2-40B4-BE49-F238E27FC236}">
                    <a16:creationId xmlns:a16="http://schemas.microsoft.com/office/drawing/2014/main" id="{EB8A6A83-CD1C-832B-6C9E-26C2989D0169}"/>
                  </a:ext>
                </a:extLst>
              </p:cNvPr>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32" name="Freeform 48">
                <a:extLst>
                  <a:ext uri="{FF2B5EF4-FFF2-40B4-BE49-F238E27FC236}">
                    <a16:creationId xmlns:a16="http://schemas.microsoft.com/office/drawing/2014/main" id="{46392F0B-B68B-2078-1EE9-4816031DF260}"/>
                  </a:ext>
                </a:extLst>
              </p:cNvPr>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33" name="Freeform 49">
                <a:extLst>
                  <a:ext uri="{FF2B5EF4-FFF2-40B4-BE49-F238E27FC236}">
                    <a16:creationId xmlns:a16="http://schemas.microsoft.com/office/drawing/2014/main" id="{3F14E9D5-732D-BF97-6B8C-AB03E828A1BC}"/>
                  </a:ext>
                </a:extLst>
              </p:cNvPr>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34" name="Freeform 50">
                <a:extLst>
                  <a:ext uri="{FF2B5EF4-FFF2-40B4-BE49-F238E27FC236}">
                    <a16:creationId xmlns:a16="http://schemas.microsoft.com/office/drawing/2014/main" id="{B4C5F3E8-A2CD-184B-B752-3C69FCBC5DFB}"/>
                  </a:ext>
                </a:extLst>
              </p:cNvPr>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35" name="Freeform 51">
                <a:extLst>
                  <a:ext uri="{FF2B5EF4-FFF2-40B4-BE49-F238E27FC236}">
                    <a16:creationId xmlns:a16="http://schemas.microsoft.com/office/drawing/2014/main" id="{E71F3F0E-1D60-5F66-7D86-B1A571103A61}"/>
                  </a:ext>
                </a:extLst>
              </p:cNvPr>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36" name="Freeform 52">
                <a:extLst>
                  <a:ext uri="{FF2B5EF4-FFF2-40B4-BE49-F238E27FC236}">
                    <a16:creationId xmlns:a16="http://schemas.microsoft.com/office/drawing/2014/main" id="{20C7F9D2-AE98-F6C0-4EC1-1579CAC676C1}"/>
                  </a:ext>
                </a:extLst>
              </p:cNvPr>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37" name="Freeform 53">
                <a:extLst>
                  <a:ext uri="{FF2B5EF4-FFF2-40B4-BE49-F238E27FC236}">
                    <a16:creationId xmlns:a16="http://schemas.microsoft.com/office/drawing/2014/main" id="{94F613DE-FE86-6097-0C41-62187B647466}"/>
                  </a:ext>
                </a:extLst>
              </p:cNvPr>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38" name="Freeform 54">
                <a:extLst>
                  <a:ext uri="{FF2B5EF4-FFF2-40B4-BE49-F238E27FC236}">
                    <a16:creationId xmlns:a16="http://schemas.microsoft.com/office/drawing/2014/main" id="{3F8FFE83-7F3C-0AD7-19DA-38E6B571242B}"/>
                  </a:ext>
                </a:extLst>
              </p:cNvPr>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39" name="Freeform 55">
                <a:extLst>
                  <a:ext uri="{FF2B5EF4-FFF2-40B4-BE49-F238E27FC236}">
                    <a16:creationId xmlns:a16="http://schemas.microsoft.com/office/drawing/2014/main" id="{0AFC8E51-FC49-B956-B759-AE6AD32E6EDB}"/>
                  </a:ext>
                </a:extLst>
              </p:cNvPr>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40" name="Freeform 56">
                <a:extLst>
                  <a:ext uri="{FF2B5EF4-FFF2-40B4-BE49-F238E27FC236}">
                    <a16:creationId xmlns:a16="http://schemas.microsoft.com/office/drawing/2014/main" id="{282D91C6-D360-8779-5814-C9922AF76534}"/>
                  </a:ext>
                </a:extLst>
              </p:cNvPr>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41" name="Freeform 57">
                <a:extLst>
                  <a:ext uri="{FF2B5EF4-FFF2-40B4-BE49-F238E27FC236}">
                    <a16:creationId xmlns:a16="http://schemas.microsoft.com/office/drawing/2014/main" id="{B7EDCA94-37CD-BD11-B780-B6710845F35A}"/>
                  </a:ext>
                </a:extLst>
              </p:cNvPr>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42" name="Freeform 58">
                <a:extLst>
                  <a:ext uri="{FF2B5EF4-FFF2-40B4-BE49-F238E27FC236}">
                    <a16:creationId xmlns:a16="http://schemas.microsoft.com/office/drawing/2014/main" id="{CC9A1B39-18A3-F17F-59C6-36C7A6E78594}"/>
                  </a:ext>
                </a:extLst>
              </p:cNvPr>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43" name="Freeform 59">
                <a:extLst>
                  <a:ext uri="{FF2B5EF4-FFF2-40B4-BE49-F238E27FC236}">
                    <a16:creationId xmlns:a16="http://schemas.microsoft.com/office/drawing/2014/main" id="{1BF867B2-8D90-DA34-1961-A99E8CC9C3DD}"/>
                  </a:ext>
                </a:extLst>
              </p:cNvPr>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44" name="Freeform 60">
                <a:extLst>
                  <a:ext uri="{FF2B5EF4-FFF2-40B4-BE49-F238E27FC236}">
                    <a16:creationId xmlns:a16="http://schemas.microsoft.com/office/drawing/2014/main" id="{F859B878-CEDA-A2AC-0613-05CB1DF8591F}"/>
                  </a:ext>
                </a:extLst>
              </p:cNvPr>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45" name="Freeform 61">
                <a:extLst>
                  <a:ext uri="{FF2B5EF4-FFF2-40B4-BE49-F238E27FC236}">
                    <a16:creationId xmlns:a16="http://schemas.microsoft.com/office/drawing/2014/main" id="{C8553FAE-AA6A-11D8-EA4D-00C050DB07B8}"/>
                  </a:ext>
                </a:extLst>
              </p:cNvPr>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46" name="Freeform 62">
                <a:extLst>
                  <a:ext uri="{FF2B5EF4-FFF2-40B4-BE49-F238E27FC236}">
                    <a16:creationId xmlns:a16="http://schemas.microsoft.com/office/drawing/2014/main" id="{01CD13FD-798B-249D-0895-D64173725B78}"/>
                  </a:ext>
                </a:extLst>
              </p:cNvPr>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47" name="Freeform 63">
                <a:extLst>
                  <a:ext uri="{FF2B5EF4-FFF2-40B4-BE49-F238E27FC236}">
                    <a16:creationId xmlns:a16="http://schemas.microsoft.com/office/drawing/2014/main" id="{83CDAA62-702E-4962-6F63-EC1C655815B4}"/>
                  </a:ext>
                </a:extLst>
              </p:cNvPr>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48" name="Freeform 64">
                <a:extLst>
                  <a:ext uri="{FF2B5EF4-FFF2-40B4-BE49-F238E27FC236}">
                    <a16:creationId xmlns:a16="http://schemas.microsoft.com/office/drawing/2014/main" id="{260200CB-4DDC-A4E5-6640-8CD08E32B288}"/>
                  </a:ext>
                </a:extLst>
              </p:cNvPr>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49" name="Freeform 65">
                <a:extLst>
                  <a:ext uri="{FF2B5EF4-FFF2-40B4-BE49-F238E27FC236}">
                    <a16:creationId xmlns:a16="http://schemas.microsoft.com/office/drawing/2014/main" id="{BA83BF83-83B2-F61B-F2BF-F2024551032F}"/>
                  </a:ext>
                </a:extLst>
              </p:cNvPr>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50" name="Freeform 66">
                <a:extLst>
                  <a:ext uri="{FF2B5EF4-FFF2-40B4-BE49-F238E27FC236}">
                    <a16:creationId xmlns:a16="http://schemas.microsoft.com/office/drawing/2014/main" id="{0CBF51DA-984D-267E-F9D1-3ACEEA7FC52E}"/>
                  </a:ext>
                </a:extLst>
              </p:cNvPr>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51" name="Freeform 67">
                <a:extLst>
                  <a:ext uri="{FF2B5EF4-FFF2-40B4-BE49-F238E27FC236}">
                    <a16:creationId xmlns:a16="http://schemas.microsoft.com/office/drawing/2014/main" id="{97FF18FA-F8C0-AFF8-4C68-15344240A684}"/>
                  </a:ext>
                </a:extLst>
              </p:cNvPr>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52" name="Freeform 68">
                <a:extLst>
                  <a:ext uri="{FF2B5EF4-FFF2-40B4-BE49-F238E27FC236}">
                    <a16:creationId xmlns:a16="http://schemas.microsoft.com/office/drawing/2014/main" id="{605E3F73-C056-936A-E23C-A2CF8EC265A0}"/>
                  </a:ext>
                </a:extLst>
              </p:cNvPr>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53" name="Freeform 69">
                <a:extLst>
                  <a:ext uri="{FF2B5EF4-FFF2-40B4-BE49-F238E27FC236}">
                    <a16:creationId xmlns:a16="http://schemas.microsoft.com/office/drawing/2014/main" id="{65BFE595-A4D0-D2BF-D10F-8C61F57DEDAF}"/>
                  </a:ext>
                </a:extLst>
              </p:cNvPr>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54" name="Freeform 70">
                <a:extLst>
                  <a:ext uri="{FF2B5EF4-FFF2-40B4-BE49-F238E27FC236}">
                    <a16:creationId xmlns:a16="http://schemas.microsoft.com/office/drawing/2014/main" id="{B83C073B-841B-92B1-B52F-5D81C9F342CD}"/>
                  </a:ext>
                </a:extLst>
              </p:cNvPr>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55" name="Freeform 71">
                <a:extLst>
                  <a:ext uri="{FF2B5EF4-FFF2-40B4-BE49-F238E27FC236}">
                    <a16:creationId xmlns:a16="http://schemas.microsoft.com/office/drawing/2014/main" id="{155B6548-CBAE-23CD-F2AE-1FC725EC2A76}"/>
                  </a:ext>
                </a:extLst>
              </p:cNvPr>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grpSp>
        <p:grpSp>
          <p:nvGrpSpPr>
            <p:cNvPr id="21" name="Group 72">
              <a:extLst>
                <a:ext uri="{FF2B5EF4-FFF2-40B4-BE49-F238E27FC236}">
                  <a16:creationId xmlns:a16="http://schemas.microsoft.com/office/drawing/2014/main" id="{3342D164-4852-44E2-0E17-DC139823CEF3}"/>
                </a:ext>
              </a:extLst>
            </p:cNvPr>
            <p:cNvGrpSpPr/>
            <p:nvPr/>
          </p:nvGrpSpPr>
          <p:grpSpPr bwMode="auto">
            <a:xfrm>
              <a:off x="1344" y="4105"/>
              <a:ext cx="1479" cy="215"/>
              <a:chOff x="3452" y="4125"/>
              <a:chExt cx="1479" cy="215"/>
            </a:xfrm>
          </p:grpSpPr>
          <p:sp>
            <p:nvSpPr>
              <p:cNvPr id="90" name="Freeform 73">
                <a:extLst>
                  <a:ext uri="{FF2B5EF4-FFF2-40B4-BE49-F238E27FC236}">
                    <a16:creationId xmlns:a16="http://schemas.microsoft.com/office/drawing/2014/main" id="{DF0E2DF3-32FE-438B-E522-E1264E6FCDD5}"/>
                  </a:ext>
                </a:extLst>
              </p:cNvPr>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91" name="Freeform 74">
                <a:extLst>
                  <a:ext uri="{FF2B5EF4-FFF2-40B4-BE49-F238E27FC236}">
                    <a16:creationId xmlns:a16="http://schemas.microsoft.com/office/drawing/2014/main" id="{58A2306B-6D2C-8B78-4C1F-9BB0B2C23E0D}"/>
                  </a:ext>
                </a:extLst>
              </p:cNvPr>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92" name="Freeform 75">
                <a:extLst>
                  <a:ext uri="{FF2B5EF4-FFF2-40B4-BE49-F238E27FC236}">
                    <a16:creationId xmlns:a16="http://schemas.microsoft.com/office/drawing/2014/main" id="{0D6FD2FC-BB1D-22FF-F85B-A8F82A4858BA}"/>
                  </a:ext>
                </a:extLst>
              </p:cNvPr>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93" name="Freeform 76">
                <a:extLst>
                  <a:ext uri="{FF2B5EF4-FFF2-40B4-BE49-F238E27FC236}">
                    <a16:creationId xmlns:a16="http://schemas.microsoft.com/office/drawing/2014/main" id="{259BECA1-ACA1-10D1-9DF9-489938958CD7}"/>
                  </a:ext>
                </a:extLst>
              </p:cNvPr>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94" name="Freeform 77">
                <a:extLst>
                  <a:ext uri="{FF2B5EF4-FFF2-40B4-BE49-F238E27FC236}">
                    <a16:creationId xmlns:a16="http://schemas.microsoft.com/office/drawing/2014/main" id="{22843680-F5A0-6109-84A0-030D92ACBDE3}"/>
                  </a:ext>
                </a:extLst>
              </p:cNvPr>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95" name="Freeform 78">
                <a:extLst>
                  <a:ext uri="{FF2B5EF4-FFF2-40B4-BE49-F238E27FC236}">
                    <a16:creationId xmlns:a16="http://schemas.microsoft.com/office/drawing/2014/main" id="{CCC506ED-0473-754C-9E41-CB0E861DB662}"/>
                  </a:ext>
                </a:extLst>
              </p:cNvPr>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96" name="Freeform 79">
                <a:extLst>
                  <a:ext uri="{FF2B5EF4-FFF2-40B4-BE49-F238E27FC236}">
                    <a16:creationId xmlns:a16="http://schemas.microsoft.com/office/drawing/2014/main" id="{186221D4-3F92-2D0F-66E7-45DFBFB51E48}"/>
                  </a:ext>
                </a:extLst>
              </p:cNvPr>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97" name="Freeform 80">
                <a:extLst>
                  <a:ext uri="{FF2B5EF4-FFF2-40B4-BE49-F238E27FC236}">
                    <a16:creationId xmlns:a16="http://schemas.microsoft.com/office/drawing/2014/main" id="{4003DD62-4134-E4FF-A20D-207C05C3B5C8}"/>
                  </a:ext>
                </a:extLst>
              </p:cNvPr>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98" name="Freeform 81">
                <a:extLst>
                  <a:ext uri="{FF2B5EF4-FFF2-40B4-BE49-F238E27FC236}">
                    <a16:creationId xmlns:a16="http://schemas.microsoft.com/office/drawing/2014/main" id="{B2D00C38-8E3E-B35B-03ED-9CFF21784870}"/>
                  </a:ext>
                </a:extLst>
              </p:cNvPr>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99" name="Freeform 82">
                <a:extLst>
                  <a:ext uri="{FF2B5EF4-FFF2-40B4-BE49-F238E27FC236}">
                    <a16:creationId xmlns:a16="http://schemas.microsoft.com/office/drawing/2014/main" id="{F97DAAEF-EFD8-94BA-C44D-66BFC353A275}"/>
                  </a:ext>
                </a:extLst>
              </p:cNvPr>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0" name="Freeform 83">
                <a:extLst>
                  <a:ext uri="{FF2B5EF4-FFF2-40B4-BE49-F238E27FC236}">
                    <a16:creationId xmlns:a16="http://schemas.microsoft.com/office/drawing/2014/main" id="{A0869EB8-91DD-C576-D1C4-2B2F6AC8DCC5}"/>
                  </a:ext>
                </a:extLst>
              </p:cNvPr>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1" name="Freeform 84">
                <a:extLst>
                  <a:ext uri="{FF2B5EF4-FFF2-40B4-BE49-F238E27FC236}">
                    <a16:creationId xmlns:a16="http://schemas.microsoft.com/office/drawing/2014/main" id="{972E999D-D8BB-EE0C-64D1-5FAEE76D78F4}"/>
                  </a:ext>
                </a:extLst>
              </p:cNvPr>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 name="Freeform 85">
                <a:extLst>
                  <a:ext uri="{FF2B5EF4-FFF2-40B4-BE49-F238E27FC236}">
                    <a16:creationId xmlns:a16="http://schemas.microsoft.com/office/drawing/2014/main" id="{64A1047E-8C6C-696B-3AC6-0D1A9909AC38}"/>
                  </a:ext>
                </a:extLst>
              </p:cNvPr>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 name="Freeform 86">
                <a:extLst>
                  <a:ext uri="{FF2B5EF4-FFF2-40B4-BE49-F238E27FC236}">
                    <a16:creationId xmlns:a16="http://schemas.microsoft.com/office/drawing/2014/main" id="{E70DF4C5-1D58-D768-368A-F1886FD331C6}"/>
                  </a:ext>
                </a:extLst>
              </p:cNvPr>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4" name="Freeform 87">
                <a:extLst>
                  <a:ext uri="{FF2B5EF4-FFF2-40B4-BE49-F238E27FC236}">
                    <a16:creationId xmlns:a16="http://schemas.microsoft.com/office/drawing/2014/main" id="{789242C3-46CC-C519-A75C-09FF8FB8EDB3}"/>
                  </a:ext>
                </a:extLst>
              </p:cNvPr>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5" name="Freeform 88">
                <a:extLst>
                  <a:ext uri="{FF2B5EF4-FFF2-40B4-BE49-F238E27FC236}">
                    <a16:creationId xmlns:a16="http://schemas.microsoft.com/office/drawing/2014/main" id="{64A72CC4-FB37-2829-E3AB-0B3E2B727A1D}"/>
                  </a:ext>
                </a:extLst>
              </p:cNvPr>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6" name="Freeform 89">
                <a:extLst>
                  <a:ext uri="{FF2B5EF4-FFF2-40B4-BE49-F238E27FC236}">
                    <a16:creationId xmlns:a16="http://schemas.microsoft.com/office/drawing/2014/main" id="{CF4611B9-0022-738B-97CA-3802438C7543}"/>
                  </a:ext>
                </a:extLst>
              </p:cNvPr>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7" name="Freeform 90">
                <a:extLst>
                  <a:ext uri="{FF2B5EF4-FFF2-40B4-BE49-F238E27FC236}">
                    <a16:creationId xmlns:a16="http://schemas.microsoft.com/office/drawing/2014/main" id="{18365FBC-9E54-1985-E1C5-D1789632C293}"/>
                  </a:ext>
                </a:extLst>
              </p:cNvPr>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8" name="Freeform 91">
                <a:extLst>
                  <a:ext uri="{FF2B5EF4-FFF2-40B4-BE49-F238E27FC236}">
                    <a16:creationId xmlns:a16="http://schemas.microsoft.com/office/drawing/2014/main" id="{1663934A-9929-3988-D3F7-FD6CE1BF0B43}"/>
                  </a:ext>
                </a:extLst>
              </p:cNvPr>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9" name="Freeform 92">
                <a:extLst>
                  <a:ext uri="{FF2B5EF4-FFF2-40B4-BE49-F238E27FC236}">
                    <a16:creationId xmlns:a16="http://schemas.microsoft.com/office/drawing/2014/main" id="{E9067C85-A94B-19D3-DE43-572758D22D87}"/>
                  </a:ext>
                </a:extLst>
              </p:cNvPr>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10" name="Freeform 93">
                <a:extLst>
                  <a:ext uri="{FF2B5EF4-FFF2-40B4-BE49-F238E27FC236}">
                    <a16:creationId xmlns:a16="http://schemas.microsoft.com/office/drawing/2014/main" id="{62CBD0BD-994F-9C05-FF77-2785B57AD919}"/>
                  </a:ext>
                </a:extLst>
              </p:cNvPr>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11" name="Freeform 94">
                <a:extLst>
                  <a:ext uri="{FF2B5EF4-FFF2-40B4-BE49-F238E27FC236}">
                    <a16:creationId xmlns:a16="http://schemas.microsoft.com/office/drawing/2014/main" id="{8887155B-53F0-1D66-1214-7DB4C5E12819}"/>
                  </a:ext>
                </a:extLst>
              </p:cNvPr>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12" name="Freeform 95">
                <a:extLst>
                  <a:ext uri="{FF2B5EF4-FFF2-40B4-BE49-F238E27FC236}">
                    <a16:creationId xmlns:a16="http://schemas.microsoft.com/office/drawing/2014/main" id="{7A08BEE7-C08B-F67E-9A22-FAC14C41517B}"/>
                  </a:ext>
                </a:extLst>
              </p:cNvPr>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13" name="Freeform 96">
                <a:extLst>
                  <a:ext uri="{FF2B5EF4-FFF2-40B4-BE49-F238E27FC236}">
                    <a16:creationId xmlns:a16="http://schemas.microsoft.com/office/drawing/2014/main" id="{EA1C561E-1154-8D6C-3161-5018CF117509}"/>
                  </a:ext>
                </a:extLst>
              </p:cNvPr>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14" name="Freeform 97">
                <a:extLst>
                  <a:ext uri="{FF2B5EF4-FFF2-40B4-BE49-F238E27FC236}">
                    <a16:creationId xmlns:a16="http://schemas.microsoft.com/office/drawing/2014/main" id="{BD998D96-4FA3-383E-E58C-B5D2612A812B}"/>
                  </a:ext>
                </a:extLst>
              </p:cNvPr>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15" name="Freeform 98">
                <a:extLst>
                  <a:ext uri="{FF2B5EF4-FFF2-40B4-BE49-F238E27FC236}">
                    <a16:creationId xmlns:a16="http://schemas.microsoft.com/office/drawing/2014/main" id="{6B26A4E0-4903-ECAB-2EEB-E955E74A3F09}"/>
                  </a:ext>
                </a:extLst>
              </p:cNvPr>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16" name="Freeform 99">
                <a:extLst>
                  <a:ext uri="{FF2B5EF4-FFF2-40B4-BE49-F238E27FC236}">
                    <a16:creationId xmlns:a16="http://schemas.microsoft.com/office/drawing/2014/main" id="{4D24CEF9-4734-3091-2919-CD251B37728A}"/>
                  </a:ext>
                </a:extLst>
              </p:cNvPr>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17" name="Freeform 100">
                <a:extLst>
                  <a:ext uri="{FF2B5EF4-FFF2-40B4-BE49-F238E27FC236}">
                    <a16:creationId xmlns:a16="http://schemas.microsoft.com/office/drawing/2014/main" id="{496C91A1-DBCD-48A9-C81F-C7193E736F3D}"/>
                  </a:ext>
                </a:extLst>
              </p:cNvPr>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18" name="Freeform 101">
                <a:extLst>
                  <a:ext uri="{FF2B5EF4-FFF2-40B4-BE49-F238E27FC236}">
                    <a16:creationId xmlns:a16="http://schemas.microsoft.com/office/drawing/2014/main" id="{FCD11F81-1826-2661-8748-85AE1B675A80}"/>
                  </a:ext>
                </a:extLst>
              </p:cNvPr>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19" name="Freeform 102">
                <a:extLst>
                  <a:ext uri="{FF2B5EF4-FFF2-40B4-BE49-F238E27FC236}">
                    <a16:creationId xmlns:a16="http://schemas.microsoft.com/office/drawing/2014/main" id="{C8A19CE2-9A3B-8A10-8B46-065A034CCEE4}"/>
                  </a:ext>
                </a:extLst>
              </p:cNvPr>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20" name="Freeform 103">
                <a:extLst>
                  <a:ext uri="{FF2B5EF4-FFF2-40B4-BE49-F238E27FC236}">
                    <a16:creationId xmlns:a16="http://schemas.microsoft.com/office/drawing/2014/main" id="{56B79C76-1C51-DD94-6770-CBFF30CA708D}"/>
                  </a:ext>
                </a:extLst>
              </p:cNvPr>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21" name="Freeform 104">
                <a:extLst>
                  <a:ext uri="{FF2B5EF4-FFF2-40B4-BE49-F238E27FC236}">
                    <a16:creationId xmlns:a16="http://schemas.microsoft.com/office/drawing/2014/main" id="{75D023E6-A19A-A330-9D3C-8598BD37213A}"/>
                  </a:ext>
                </a:extLst>
              </p:cNvPr>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22" name="Freeform 105">
                <a:extLst>
                  <a:ext uri="{FF2B5EF4-FFF2-40B4-BE49-F238E27FC236}">
                    <a16:creationId xmlns:a16="http://schemas.microsoft.com/office/drawing/2014/main" id="{F2EC00A7-448C-7B5F-D096-CD4EF6A10AF6}"/>
                  </a:ext>
                </a:extLst>
              </p:cNvPr>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grpSp>
        <p:grpSp>
          <p:nvGrpSpPr>
            <p:cNvPr id="22" name="Group 106">
              <a:extLst>
                <a:ext uri="{FF2B5EF4-FFF2-40B4-BE49-F238E27FC236}">
                  <a16:creationId xmlns:a16="http://schemas.microsoft.com/office/drawing/2014/main" id="{F5734D05-22AC-218A-8F8A-7B15F44E32E8}"/>
                </a:ext>
              </a:extLst>
            </p:cNvPr>
            <p:cNvGrpSpPr/>
            <p:nvPr/>
          </p:nvGrpSpPr>
          <p:grpSpPr bwMode="auto">
            <a:xfrm>
              <a:off x="2688" y="4105"/>
              <a:ext cx="1479" cy="215"/>
              <a:chOff x="3452" y="4125"/>
              <a:chExt cx="1479" cy="215"/>
            </a:xfrm>
          </p:grpSpPr>
          <p:sp>
            <p:nvSpPr>
              <p:cNvPr id="57" name="Freeform 107">
                <a:extLst>
                  <a:ext uri="{FF2B5EF4-FFF2-40B4-BE49-F238E27FC236}">
                    <a16:creationId xmlns:a16="http://schemas.microsoft.com/office/drawing/2014/main" id="{2B8E8591-7D27-C6FF-F09E-96528FD202DA}"/>
                  </a:ext>
                </a:extLst>
              </p:cNvPr>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58" name="Freeform 108">
                <a:extLst>
                  <a:ext uri="{FF2B5EF4-FFF2-40B4-BE49-F238E27FC236}">
                    <a16:creationId xmlns:a16="http://schemas.microsoft.com/office/drawing/2014/main" id="{2AD60C91-A04C-434C-CFA9-8286FF132585}"/>
                  </a:ext>
                </a:extLst>
              </p:cNvPr>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59" name="Freeform 109">
                <a:extLst>
                  <a:ext uri="{FF2B5EF4-FFF2-40B4-BE49-F238E27FC236}">
                    <a16:creationId xmlns:a16="http://schemas.microsoft.com/office/drawing/2014/main" id="{9537AD0C-989B-AD04-13BC-D8992D23E58C}"/>
                  </a:ext>
                </a:extLst>
              </p:cNvPr>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60" name="Freeform 110">
                <a:extLst>
                  <a:ext uri="{FF2B5EF4-FFF2-40B4-BE49-F238E27FC236}">
                    <a16:creationId xmlns:a16="http://schemas.microsoft.com/office/drawing/2014/main" id="{95A9F7A7-C885-CC57-324C-BD3BA4C0326C}"/>
                  </a:ext>
                </a:extLst>
              </p:cNvPr>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61" name="Freeform 111">
                <a:extLst>
                  <a:ext uri="{FF2B5EF4-FFF2-40B4-BE49-F238E27FC236}">
                    <a16:creationId xmlns:a16="http://schemas.microsoft.com/office/drawing/2014/main" id="{7D711717-985A-1B84-4EB2-218DC2CD1269}"/>
                  </a:ext>
                </a:extLst>
              </p:cNvPr>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62" name="Freeform 112">
                <a:extLst>
                  <a:ext uri="{FF2B5EF4-FFF2-40B4-BE49-F238E27FC236}">
                    <a16:creationId xmlns:a16="http://schemas.microsoft.com/office/drawing/2014/main" id="{619FAD69-BC88-EF77-F0C6-00F087218B08}"/>
                  </a:ext>
                </a:extLst>
              </p:cNvPr>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63" name="Freeform 113">
                <a:extLst>
                  <a:ext uri="{FF2B5EF4-FFF2-40B4-BE49-F238E27FC236}">
                    <a16:creationId xmlns:a16="http://schemas.microsoft.com/office/drawing/2014/main" id="{5998CB41-6D87-4D9C-092F-C37A6E999031}"/>
                  </a:ext>
                </a:extLst>
              </p:cNvPr>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64" name="Freeform 114">
                <a:extLst>
                  <a:ext uri="{FF2B5EF4-FFF2-40B4-BE49-F238E27FC236}">
                    <a16:creationId xmlns:a16="http://schemas.microsoft.com/office/drawing/2014/main" id="{3DF7F5A9-8F35-F5DE-3BC4-97A4E31CD12C}"/>
                  </a:ext>
                </a:extLst>
              </p:cNvPr>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65" name="Freeform 115">
                <a:extLst>
                  <a:ext uri="{FF2B5EF4-FFF2-40B4-BE49-F238E27FC236}">
                    <a16:creationId xmlns:a16="http://schemas.microsoft.com/office/drawing/2014/main" id="{439D9A51-780D-9767-AEC9-CCC3B9365221}"/>
                  </a:ext>
                </a:extLst>
              </p:cNvPr>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66" name="Freeform 116">
                <a:extLst>
                  <a:ext uri="{FF2B5EF4-FFF2-40B4-BE49-F238E27FC236}">
                    <a16:creationId xmlns:a16="http://schemas.microsoft.com/office/drawing/2014/main" id="{0322DFC2-0CC6-082F-41D9-7FDD73AB1EDE}"/>
                  </a:ext>
                </a:extLst>
              </p:cNvPr>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67" name="Freeform 117">
                <a:extLst>
                  <a:ext uri="{FF2B5EF4-FFF2-40B4-BE49-F238E27FC236}">
                    <a16:creationId xmlns:a16="http://schemas.microsoft.com/office/drawing/2014/main" id="{874E9A91-1420-5BE2-A7BD-92D45E2A8EF7}"/>
                  </a:ext>
                </a:extLst>
              </p:cNvPr>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68" name="Freeform 118">
                <a:extLst>
                  <a:ext uri="{FF2B5EF4-FFF2-40B4-BE49-F238E27FC236}">
                    <a16:creationId xmlns:a16="http://schemas.microsoft.com/office/drawing/2014/main" id="{CACB5737-398A-A695-7867-E6328438FBDF}"/>
                  </a:ext>
                </a:extLst>
              </p:cNvPr>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69" name="Freeform 119">
                <a:extLst>
                  <a:ext uri="{FF2B5EF4-FFF2-40B4-BE49-F238E27FC236}">
                    <a16:creationId xmlns:a16="http://schemas.microsoft.com/office/drawing/2014/main" id="{11CF6DF1-1C93-199F-CAD7-8E5BFCF447E0}"/>
                  </a:ext>
                </a:extLst>
              </p:cNvPr>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70" name="Freeform 120">
                <a:extLst>
                  <a:ext uri="{FF2B5EF4-FFF2-40B4-BE49-F238E27FC236}">
                    <a16:creationId xmlns:a16="http://schemas.microsoft.com/office/drawing/2014/main" id="{7E098625-F3F7-6B48-4127-68AFA7DE6445}"/>
                  </a:ext>
                </a:extLst>
              </p:cNvPr>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71" name="Freeform 121">
                <a:extLst>
                  <a:ext uri="{FF2B5EF4-FFF2-40B4-BE49-F238E27FC236}">
                    <a16:creationId xmlns:a16="http://schemas.microsoft.com/office/drawing/2014/main" id="{C435B247-1391-E355-A68F-156DC8EF1AD4}"/>
                  </a:ext>
                </a:extLst>
              </p:cNvPr>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72" name="Freeform 122">
                <a:extLst>
                  <a:ext uri="{FF2B5EF4-FFF2-40B4-BE49-F238E27FC236}">
                    <a16:creationId xmlns:a16="http://schemas.microsoft.com/office/drawing/2014/main" id="{1134D0A7-B0CE-2F15-C2E6-55028E4B0495}"/>
                  </a:ext>
                </a:extLst>
              </p:cNvPr>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73" name="Freeform 123">
                <a:extLst>
                  <a:ext uri="{FF2B5EF4-FFF2-40B4-BE49-F238E27FC236}">
                    <a16:creationId xmlns:a16="http://schemas.microsoft.com/office/drawing/2014/main" id="{00A0A0C2-DD04-A917-F8EE-F389074166F8}"/>
                  </a:ext>
                </a:extLst>
              </p:cNvPr>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74" name="Freeform 124">
                <a:extLst>
                  <a:ext uri="{FF2B5EF4-FFF2-40B4-BE49-F238E27FC236}">
                    <a16:creationId xmlns:a16="http://schemas.microsoft.com/office/drawing/2014/main" id="{8FB60158-20A9-8FA7-A2C8-85E4946280DF}"/>
                  </a:ext>
                </a:extLst>
              </p:cNvPr>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75" name="Freeform 125">
                <a:extLst>
                  <a:ext uri="{FF2B5EF4-FFF2-40B4-BE49-F238E27FC236}">
                    <a16:creationId xmlns:a16="http://schemas.microsoft.com/office/drawing/2014/main" id="{DC306F3B-77DE-3E0F-68E2-22D7B289EA33}"/>
                  </a:ext>
                </a:extLst>
              </p:cNvPr>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76" name="Freeform 126">
                <a:extLst>
                  <a:ext uri="{FF2B5EF4-FFF2-40B4-BE49-F238E27FC236}">
                    <a16:creationId xmlns:a16="http://schemas.microsoft.com/office/drawing/2014/main" id="{8D7FA2B7-99B9-2E6F-96D8-857F9B29179F}"/>
                  </a:ext>
                </a:extLst>
              </p:cNvPr>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77" name="Freeform 127">
                <a:extLst>
                  <a:ext uri="{FF2B5EF4-FFF2-40B4-BE49-F238E27FC236}">
                    <a16:creationId xmlns:a16="http://schemas.microsoft.com/office/drawing/2014/main" id="{D0E67BEA-6691-060F-3D70-FADD789DB80B}"/>
                  </a:ext>
                </a:extLst>
              </p:cNvPr>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78" name="Freeform 128">
                <a:extLst>
                  <a:ext uri="{FF2B5EF4-FFF2-40B4-BE49-F238E27FC236}">
                    <a16:creationId xmlns:a16="http://schemas.microsoft.com/office/drawing/2014/main" id="{65803714-DC34-4AF6-73AD-0165E6B91F3D}"/>
                  </a:ext>
                </a:extLst>
              </p:cNvPr>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79" name="Freeform 129">
                <a:extLst>
                  <a:ext uri="{FF2B5EF4-FFF2-40B4-BE49-F238E27FC236}">
                    <a16:creationId xmlns:a16="http://schemas.microsoft.com/office/drawing/2014/main" id="{505A3EF3-64EE-E1E5-7DB9-24175D2CA9C2}"/>
                  </a:ext>
                </a:extLst>
              </p:cNvPr>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80" name="Freeform 130">
                <a:extLst>
                  <a:ext uri="{FF2B5EF4-FFF2-40B4-BE49-F238E27FC236}">
                    <a16:creationId xmlns:a16="http://schemas.microsoft.com/office/drawing/2014/main" id="{48757F7F-8C27-CF94-33AB-106E537B74BF}"/>
                  </a:ext>
                </a:extLst>
              </p:cNvPr>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81" name="Freeform 131">
                <a:extLst>
                  <a:ext uri="{FF2B5EF4-FFF2-40B4-BE49-F238E27FC236}">
                    <a16:creationId xmlns:a16="http://schemas.microsoft.com/office/drawing/2014/main" id="{688120CF-37E1-C12A-6724-47BFAB07A092}"/>
                  </a:ext>
                </a:extLst>
              </p:cNvPr>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82" name="Freeform 132">
                <a:extLst>
                  <a:ext uri="{FF2B5EF4-FFF2-40B4-BE49-F238E27FC236}">
                    <a16:creationId xmlns:a16="http://schemas.microsoft.com/office/drawing/2014/main" id="{C32CF18C-0074-1D7C-7AE1-27E0FBE6415C}"/>
                  </a:ext>
                </a:extLst>
              </p:cNvPr>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83" name="Freeform 133">
                <a:extLst>
                  <a:ext uri="{FF2B5EF4-FFF2-40B4-BE49-F238E27FC236}">
                    <a16:creationId xmlns:a16="http://schemas.microsoft.com/office/drawing/2014/main" id="{F67160A9-7EDF-F906-775E-BEC53F4C7863}"/>
                  </a:ext>
                </a:extLst>
              </p:cNvPr>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84" name="Freeform 134">
                <a:extLst>
                  <a:ext uri="{FF2B5EF4-FFF2-40B4-BE49-F238E27FC236}">
                    <a16:creationId xmlns:a16="http://schemas.microsoft.com/office/drawing/2014/main" id="{ECBD5207-5FA7-424D-E3A0-46319D48EC26}"/>
                  </a:ext>
                </a:extLst>
              </p:cNvPr>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85" name="Freeform 135">
                <a:extLst>
                  <a:ext uri="{FF2B5EF4-FFF2-40B4-BE49-F238E27FC236}">
                    <a16:creationId xmlns:a16="http://schemas.microsoft.com/office/drawing/2014/main" id="{653FF231-2334-30ED-D5B8-23F40E9F762F}"/>
                  </a:ext>
                </a:extLst>
              </p:cNvPr>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86" name="Freeform 136">
                <a:extLst>
                  <a:ext uri="{FF2B5EF4-FFF2-40B4-BE49-F238E27FC236}">
                    <a16:creationId xmlns:a16="http://schemas.microsoft.com/office/drawing/2014/main" id="{4A22A8B4-C4BA-FA2A-1ABE-BB896D229E16}"/>
                  </a:ext>
                </a:extLst>
              </p:cNvPr>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87" name="Freeform 137">
                <a:extLst>
                  <a:ext uri="{FF2B5EF4-FFF2-40B4-BE49-F238E27FC236}">
                    <a16:creationId xmlns:a16="http://schemas.microsoft.com/office/drawing/2014/main" id="{73A6E91F-3065-A354-4DB5-C21A2F8DFDFF}"/>
                  </a:ext>
                </a:extLst>
              </p:cNvPr>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88" name="Freeform 138">
                <a:extLst>
                  <a:ext uri="{FF2B5EF4-FFF2-40B4-BE49-F238E27FC236}">
                    <a16:creationId xmlns:a16="http://schemas.microsoft.com/office/drawing/2014/main" id="{00562F93-96D3-47F4-0994-E50D75244B50}"/>
                  </a:ext>
                </a:extLst>
              </p:cNvPr>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89" name="Freeform 139">
                <a:extLst>
                  <a:ext uri="{FF2B5EF4-FFF2-40B4-BE49-F238E27FC236}">
                    <a16:creationId xmlns:a16="http://schemas.microsoft.com/office/drawing/2014/main" id="{04AE9D58-3B7E-5E4C-13E7-3CB8E67C89DB}"/>
                  </a:ext>
                </a:extLst>
              </p:cNvPr>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grpSp>
        <p:grpSp>
          <p:nvGrpSpPr>
            <p:cNvPr id="23" name="Group 140">
              <a:extLst>
                <a:ext uri="{FF2B5EF4-FFF2-40B4-BE49-F238E27FC236}">
                  <a16:creationId xmlns:a16="http://schemas.microsoft.com/office/drawing/2014/main" id="{BBE8EBCE-929A-9E5E-EF23-A6304C2E4FA8}"/>
                </a:ext>
              </a:extLst>
            </p:cNvPr>
            <p:cNvGrpSpPr/>
            <p:nvPr/>
          </p:nvGrpSpPr>
          <p:grpSpPr bwMode="auto">
            <a:xfrm>
              <a:off x="4032" y="4105"/>
              <a:ext cx="1479" cy="215"/>
              <a:chOff x="3452" y="4125"/>
              <a:chExt cx="1479" cy="215"/>
            </a:xfrm>
          </p:grpSpPr>
          <p:sp>
            <p:nvSpPr>
              <p:cNvPr id="24" name="Freeform 141">
                <a:extLst>
                  <a:ext uri="{FF2B5EF4-FFF2-40B4-BE49-F238E27FC236}">
                    <a16:creationId xmlns:a16="http://schemas.microsoft.com/office/drawing/2014/main" id="{A8DF0D27-28CC-E0C3-5DFB-C1B030EC74B8}"/>
                  </a:ext>
                </a:extLst>
              </p:cNvPr>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25" name="Freeform 142">
                <a:extLst>
                  <a:ext uri="{FF2B5EF4-FFF2-40B4-BE49-F238E27FC236}">
                    <a16:creationId xmlns:a16="http://schemas.microsoft.com/office/drawing/2014/main" id="{A0A23BD3-4D81-B3B4-BC37-D12754B3732E}"/>
                  </a:ext>
                </a:extLst>
              </p:cNvPr>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26" name="Freeform 143">
                <a:extLst>
                  <a:ext uri="{FF2B5EF4-FFF2-40B4-BE49-F238E27FC236}">
                    <a16:creationId xmlns:a16="http://schemas.microsoft.com/office/drawing/2014/main" id="{721C754A-983C-4E2A-B2A3-86D84B20CDA1}"/>
                  </a:ext>
                </a:extLst>
              </p:cNvPr>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27" name="Freeform 144">
                <a:extLst>
                  <a:ext uri="{FF2B5EF4-FFF2-40B4-BE49-F238E27FC236}">
                    <a16:creationId xmlns:a16="http://schemas.microsoft.com/office/drawing/2014/main" id="{7E7571B0-F4DA-2C3E-07FB-FA0CF5EB82FE}"/>
                  </a:ext>
                </a:extLst>
              </p:cNvPr>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28" name="Freeform 145">
                <a:extLst>
                  <a:ext uri="{FF2B5EF4-FFF2-40B4-BE49-F238E27FC236}">
                    <a16:creationId xmlns:a16="http://schemas.microsoft.com/office/drawing/2014/main" id="{C4D3C2CF-4393-22C7-559B-3EE4371ED91A}"/>
                  </a:ext>
                </a:extLst>
              </p:cNvPr>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29" name="Freeform 146">
                <a:extLst>
                  <a:ext uri="{FF2B5EF4-FFF2-40B4-BE49-F238E27FC236}">
                    <a16:creationId xmlns:a16="http://schemas.microsoft.com/office/drawing/2014/main" id="{C9AB9024-89A2-20AC-1AFD-05B032A4CE37}"/>
                  </a:ext>
                </a:extLst>
              </p:cNvPr>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30" name="Freeform 147">
                <a:extLst>
                  <a:ext uri="{FF2B5EF4-FFF2-40B4-BE49-F238E27FC236}">
                    <a16:creationId xmlns:a16="http://schemas.microsoft.com/office/drawing/2014/main" id="{0146B754-AF01-07F6-B4D9-112D742334BE}"/>
                  </a:ext>
                </a:extLst>
              </p:cNvPr>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31" name="Freeform 148">
                <a:extLst>
                  <a:ext uri="{FF2B5EF4-FFF2-40B4-BE49-F238E27FC236}">
                    <a16:creationId xmlns:a16="http://schemas.microsoft.com/office/drawing/2014/main" id="{97D4EE29-B04E-C1C1-2E55-051645646152}"/>
                  </a:ext>
                </a:extLst>
              </p:cNvPr>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32" name="Freeform 149">
                <a:extLst>
                  <a:ext uri="{FF2B5EF4-FFF2-40B4-BE49-F238E27FC236}">
                    <a16:creationId xmlns:a16="http://schemas.microsoft.com/office/drawing/2014/main" id="{CA81F5B7-7D4F-EC9A-9302-94A1019646B9}"/>
                  </a:ext>
                </a:extLst>
              </p:cNvPr>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33" name="Freeform 150">
                <a:extLst>
                  <a:ext uri="{FF2B5EF4-FFF2-40B4-BE49-F238E27FC236}">
                    <a16:creationId xmlns:a16="http://schemas.microsoft.com/office/drawing/2014/main" id="{46088653-F3B2-7DEC-6C7A-C36D95E514BA}"/>
                  </a:ext>
                </a:extLst>
              </p:cNvPr>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34" name="Freeform 151">
                <a:extLst>
                  <a:ext uri="{FF2B5EF4-FFF2-40B4-BE49-F238E27FC236}">
                    <a16:creationId xmlns:a16="http://schemas.microsoft.com/office/drawing/2014/main" id="{873E4B3A-554D-DA15-EBFB-37C7C166BBF4}"/>
                  </a:ext>
                </a:extLst>
              </p:cNvPr>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35" name="Freeform 152">
                <a:extLst>
                  <a:ext uri="{FF2B5EF4-FFF2-40B4-BE49-F238E27FC236}">
                    <a16:creationId xmlns:a16="http://schemas.microsoft.com/office/drawing/2014/main" id="{51EB480B-E184-F03B-C221-7100AE3FE1FE}"/>
                  </a:ext>
                </a:extLst>
              </p:cNvPr>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36" name="Freeform 153">
                <a:extLst>
                  <a:ext uri="{FF2B5EF4-FFF2-40B4-BE49-F238E27FC236}">
                    <a16:creationId xmlns:a16="http://schemas.microsoft.com/office/drawing/2014/main" id="{55A804EC-9657-5C14-DD2A-20BD2D6213CC}"/>
                  </a:ext>
                </a:extLst>
              </p:cNvPr>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37" name="Freeform 154">
                <a:extLst>
                  <a:ext uri="{FF2B5EF4-FFF2-40B4-BE49-F238E27FC236}">
                    <a16:creationId xmlns:a16="http://schemas.microsoft.com/office/drawing/2014/main" id="{BD211BFF-87F4-D3B1-5298-636009730FB6}"/>
                  </a:ext>
                </a:extLst>
              </p:cNvPr>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38" name="Freeform 155">
                <a:extLst>
                  <a:ext uri="{FF2B5EF4-FFF2-40B4-BE49-F238E27FC236}">
                    <a16:creationId xmlns:a16="http://schemas.microsoft.com/office/drawing/2014/main" id="{33DE05E9-B856-9397-C55C-9000E85D4EB0}"/>
                  </a:ext>
                </a:extLst>
              </p:cNvPr>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39" name="Freeform 156">
                <a:extLst>
                  <a:ext uri="{FF2B5EF4-FFF2-40B4-BE49-F238E27FC236}">
                    <a16:creationId xmlns:a16="http://schemas.microsoft.com/office/drawing/2014/main" id="{A7CE5CFF-9E14-3685-688E-DA2F728D872E}"/>
                  </a:ext>
                </a:extLst>
              </p:cNvPr>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40" name="Freeform 157">
                <a:extLst>
                  <a:ext uri="{FF2B5EF4-FFF2-40B4-BE49-F238E27FC236}">
                    <a16:creationId xmlns:a16="http://schemas.microsoft.com/office/drawing/2014/main" id="{235F75AD-BDB5-D7AD-822A-3A70840C966F}"/>
                  </a:ext>
                </a:extLst>
              </p:cNvPr>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41" name="Freeform 158">
                <a:extLst>
                  <a:ext uri="{FF2B5EF4-FFF2-40B4-BE49-F238E27FC236}">
                    <a16:creationId xmlns:a16="http://schemas.microsoft.com/office/drawing/2014/main" id="{CAE3DD32-85FE-16EA-399E-A3C4C1C70EFD}"/>
                  </a:ext>
                </a:extLst>
              </p:cNvPr>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42" name="Freeform 159">
                <a:extLst>
                  <a:ext uri="{FF2B5EF4-FFF2-40B4-BE49-F238E27FC236}">
                    <a16:creationId xmlns:a16="http://schemas.microsoft.com/office/drawing/2014/main" id="{C0A2AD7F-92AE-4EEA-909B-9B65A6C709ED}"/>
                  </a:ext>
                </a:extLst>
              </p:cNvPr>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43" name="Freeform 160">
                <a:extLst>
                  <a:ext uri="{FF2B5EF4-FFF2-40B4-BE49-F238E27FC236}">
                    <a16:creationId xmlns:a16="http://schemas.microsoft.com/office/drawing/2014/main" id="{7726184F-F06E-4A0D-243B-7943FECC34C6}"/>
                  </a:ext>
                </a:extLst>
              </p:cNvPr>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44" name="Freeform 161">
                <a:extLst>
                  <a:ext uri="{FF2B5EF4-FFF2-40B4-BE49-F238E27FC236}">
                    <a16:creationId xmlns:a16="http://schemas.microsoft.com/office/drawing/2014/main" id="{9593DE7D-8533-39AE-8381-21F626CEFB60}"/>
                  </a:ext>
                </a:extLst>
              </p:cNvPr>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45" name="Freeform 162">
                <a:extLst>
                  <a:ext uri="{FF2B5EF4-FFF2-40B4-BE49-F238E27FC236}">
                    <a16:creationId xmlns:a16="http://schemas.microsoft.com/office/drawing/2014/main" id="{6CD9A573-CBE1-2E82-A47A-366DA637EACE}"/>
                  </a:ext>
                </a:extLst>
              </p:cNvPr>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46" name="Freeform 163">
                <a:extLst>
                  <a:ext uri="{FF2B5EF4-FFF2-40B4-BE49-F238E27FC236}">
                    <a16:creationId xmlns:a16="http://schemas.microsoft.com/office/drawing/2014/main" id="{9CEAF7D4-1F5B-1FF9-B0D7-2300212B8C5E}"/>
                  </a:ext>
                </a:extLst>
              </p:cNvPr>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47" name="Freeform 164">
                <a:extLst>
                  <a:ext uri="{FF2B5EF4-FFF2-40B4-BE49-F238E27FC236}">
                    <a16:creationId xmlns:a16="http://schemas.microsoft.com/office/drawing/2014/main" id="{1A678949-E953-F248-7007-B251BA045C44}"/>
                  </a:ext>
                </a:extLst>
              </p:cNvPr>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48" name="Freeform 165">
                <a:extLst>
                  <a:ext uri="{FF2B5EF4-FFF2-40B4-BE49-F238E27FC236}">
                    <a16:creationId xmlns:a16="http://schemas.microsoft.com/office/drawing/2014/main" id="{E080B0B1-A7BD-65F8-CEE9-A96EB510E18A}"/>
                  </a:ext>
                </a:extLst>
              </p:cNvPr>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49" name="Freeform 166">
                <a:extLst>
                  <a:ext uri="{FF2B5EF4-FFF2-40B4-BE49-F238E27FC236}">
                    <a16:creationId xmlns:a16="http://schemas.microsoft.com/office/drawing/2014/main" id="{51FA1ECA-2331-4CD4-3C8F-C8B4DDF4EDA9}"/>
                  </a:ext>
                </a:extLst>
              </p:cNvPr>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50" name="Freeform 167">
                <a:extLst>
                  <a:ext uri="{FF2B5EF4-FFF2-40B4-BE49-F238E27FC236}">
                    <a16:creationId xmlns:a16="http://schemas.microsoft.com/office/drawing/2014/main" id="{E75A852D-AC6A-3528-9F6C-59B563C5CBDA}"/>
                  </a:ext>
                </a:extLst>
              </p:cNvPr>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51" name="Freeform 168">
                <a:extLst>
                  <a:ext uri="{FF2B5EF4-FFF2-40B4-BE49-F238E27FC236}">
                    <a16:creationId xmlns:a16="http://schemas.microsoft.com/office/drawing/2014/main" id="{3C0444AA-B02F-1956-5C75-8196F8ED5285}"/>
                  </a:ext>
                </a:extLst>
              </p:cNvPr>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52" name="Freeform 169">
                <a:extLst>
                  <a:ext uri="{FF2B5EF4-FFF2-40B4-BE49-F238E27FC236}">
                    <a16:creationId xmlns:a16="http://schemas.microsoft.com/office/drawing/2014/main" id="{D5A363F8-7FBF-5440-6FB3-2CB49C500012}"/>
                  </a:ext>
                </a:extLst>
              </p:cNvPr>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53" name="Freeform 170">
                <a:extLst>
                  <a:ext uri="{FF2B5EF4-FFF2-40B4-BE49-F238E27FC236}">
                    <a16:creationId xmlns:a16="http://schemas.microsoft.com/office/drawing/2014/main" id="{B295B5E3-D012-47EE-8BB0-0FFEC618B8C4}"/>
                  </a:ext>
                </a:extLst>
              </p:cNvPr>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54" name="Freeform 171">
                <a:extLst>
                  <a:ext uri="{FF2B5EF4-FFF2-40B4-BE49-F238E27FC236}">
                    <a16:creationId xmlns:a16="http://schemas.microsoft.com/office/drawing/2014/main" id="{C6957184-2231-A994-FA23-59816E0FCED5}"/>
                  </a:ext>
                </a:extLst>
              </p:cNvPr>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55" name="Freeform 172">
                <a:extLst>
                  <a:ext uri="{FF2B5EF4-FFF2-40B4-BE49-F238E27FC236}">
                    <a16:creationId xmlns:a16="http://schemas.microsoft.com/office/drawing/2014/main" id="{717DF5C8-297C-5B83-8441-8E543DF0C58D}"/>
                  </a:ext>
                </a:extLst>
              </p:cNvPr>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56" name="Freeform 173">
                <a:extLst>
                  <a:ext uri="{FF2B5EF4-FFF2-40B4-BE49-F238E27FC236}">
                    <a16:creationId xmlns:a16="http://schemas.microsoft.com/office/drawing/2014/main" id="{9B71D0D5-058B-06C5-2CA5-1A3E07131C1C}"/>
                  </a:ext>
                </a:extLst>
              </p:cNvPr>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grpSp>
      </p:grpSp>
      <p:sp>
        <p:nvSpPr>
          <p:cNvPr id="156" name="Rectangle 7">
            <a:extLst>
              <a:ext uri="{FF2B5EF4-FFF2-40B4-BE49-F238E27FC236}">
                <a16:creationId xmlns:a16="http://schemas.microsoft.com/office/drawing/2014/main" id="{63D72281-D3F0-53A6-9A21-26CA2A447239}"/>
              </a:ext>
            </a:extLst>
          </p:cNvPr>
          <p:cNvSpPr/>
          <p:nvPr/>
        </p:nvSpPr>
        <p:spPr>
          <a:xfrm>
            <a:off x="2816580" y="2308858"/>
            <a:ext cx="8577670" cy="769441"/>
          </a:xfrm>
          <a:prstGeom prst="rect">
            <a:avLst/>
          </a:prstGeom>
        </p:spPr>
        <p:txBody>
          <a:bodyPr wrap="square">
            <a:spAutoFit/>
          </a:bodyPr>
          <a:lstStyle/>
          <a:p>
            <a:r>
              <a:rPr lang="vi-VN" sz="2000" b="1" i="1" dirty="0">
                <a:solidFill>
                  <a:srgbClr val="6600FF"/>
                </a:solidFill>
                <a:latin typeface="Times New Roman" panose="02020603050405020304" pitchFamily="18" charset="0"/>
                <a:cs typeface="Times New Roman" panose="02020603050405020304" pitchFamily="18" charset="0"/>
              </a:rPr>
              <a:t>Trong     rừng     cây           xanh            sáo                tìm              trái</a:t>
            </a:r>
            <a:endParaRPr lang="en-US" sz="2000" b="1" i="1" dirty="0">
              <a:solidFill>
                <a:srgbClr val="6600FF"/>
              </a:solidFill>
              <a:latin typeface="Times New Roman" panose="02020603050405020304" pitchFamily="18" charset="0"/>
              <a:cs typeface="Times New Roman" panose="02020603050405020304" pitchFamily="18" charset="0"/>
            </a:endParaRPr>
          </a:p>
          <a:p>
            <a:endParaRPr lang="vi-VN" altLang="en-US" sz="2400" b="1" i="1" dirty="0">
              <a:solidFill>
                <a:srgbClr val="C00000"/>
              </a:solidFill>
              <a:latin typeface="Times New Roman" panose="02020603050405020304" pitchFamily="18" charset="0"/>
              <a:cs typeface="Times New Roman" panose="02020603050405020304" pitchFamily="18" charset="0"/>
            </a:endParaRPr>
          </a:p>
        </p:txBody>
      </p:sp>
      <p:sp>
        <p:nvSpPr>
          <p:cNvPr id="157" name="Rectangle 7">
            <a:extLst>
              <a:ext uri="{FF2B5EF4-FFF2-40B4-BE49-F238E27FC236}">
                <a16:creationId xmlns:a16="http://schemas.microsoft.com/office/drawing/2014/main" id="{F6FDB4DD-E2ED-D47A-9021-A6FE1C9A0527}"/>
              </a:ext>
            </a:extLst>
          </p:cNvPr>
          <p:cNvSpPr/>
          <p:nvPr/>
        </p:nvSpPr>
        <p:spPr>
          <a:xfrm>
            <a:off x="2292390" y="3586924"/>
            <a:ext cx="8818581" cy="769441"/>
          </a:xfrm>
          <a:prstGeom prst="rect">
            <a:avLst/>
          </a:prstGeom>
        </p:spPr>
        <p:txBody>
          <a:bodyPr wrap="square">
            <a:spAutoFit/>
          </a:bodyPr>
          <a:lstStyle/>
          <a:p>
            <a:r>
              <a:rPr lang="vi-VN" sz="2000" b="1" i="1" dirty="0">
                <a:solidFill>
                  <a:srgbClr val="6600FF"/>
                </a:solidFill>
                <a:latin typeface="Times New Roman" panose="02020603050405020304" pitchFamily="18" charset="0"/>
                <a:cs typeface="Times New Roman" panose="02020603050405020304" pitchFamily="18" charset="0"/>
              </a:rPr>
              <a:t>thơm.                             Trong  rừng    cây       xanh    tiếng         đùa           líu</a:t>
            </a:r>
            <a:endParaRPr lang="en-US" sz="2000" b="1" i="1" dirty="0">
              <a:solidFill>
                <a:srgbClr val="6600FF"/>
              </a:solidFill>
              <a:latin typeface="Times New Roman" panose="02020603050405020304" pitchFamily="18" charset="0"/>
              <a:cs typeface="Times New Roman" panose="02020603050405020304" pitchFamily="18" charset="0"/>
            </a:endParaRPr>
          </a:p>
          <a:p>
            <a:endParaRPr lang="vi-VN" altLang="en-US" sz="2400" b="1" i="1" dirty="0">
              <a:solidFill>
                <a:srgbClr val="C00000"/>
              </a:solidFill>
              <a:latin typeface="Times New Roman" panose="02020603050405020304" pitchFamily="18" charset="0"/>
              <a:cs typeface="Times New Roman" panose="02020603050405020304" pitchFamily="18" charset="0"/>
            </a:endParaRPr>
          </a:p>
        </p:txBody>
      </p:sp>
      <p:sp>
        <p:nvSpPr>
          <p:cNvPr id="158" name="Rectangle 7">
            <a:extLst>
              <a:ext uri="{FF2B5EF4-FFF2-40B4-BE49-F238E27FC236}">
                <a16:creationId xmlns:a16="http://schemas.microsoft.com/office/drawing/2014/main" id="{9C4551B8-2713-67BE-349C-632B04012D36}"/>
              </a:ext>
            </a:extLst>
          </p:cNvPr>
          <p:cNvSpPr/>
          <p:nvPr/>
        </p:nvSpPr>
        <p:spPr>
          <a:xfrm>
            <a:off x="2361864" y="4717465"/>
            <a:ext cx="9993267" cy="1077218"/>
          </a:xfrm>
          <a:prstGeom prst="rect">
            <a:avLst/>
          </a:prstGeom>
        </p:spPr>
        <p:txBody>
          <a:bodyPr wrap="square">
            <a:spAutoFit/>
          </a:bodyPr>
          <a:lstStyle/>
          <a:p>
            <a:r>
              <a:rPr lang="vi-VN" sz="2000" b="1" i="1" dirty="0">
                <a:solidFill>
                  <a:srgbClr val="6600FF"/>
                </a:solidFill>
                <a:latin typeface="Times New Roman" panose="02020603050405020304" pitchFamily="18" charset="0"/>
                <a:cs typeface="Times New Roman" panose="02020603050405020304" pitchFamily="18" charset="0"/>
              </a:rPr>
              <a:t>lo.         Ngọt thơm đom boong ơi,       đàn chim       vui        bầy,    la     là         la….</a:t>
            </a:r>
            <a:br>
              <a:rPr lang="vi-VN" sz="2000" b="1" i="1" dirty="0">
                <a:solidFill>
                  <a:srgbClr val="6600FF"/>
                </a:solidFill>
                <a:latin typeface="Times New Roman" panose="02020603050405020304" pitchFamily="18" charset="0"/>
                <a:cs typeface="Times New Roman" panose="02020603050405020304" pitchFamily="18" charset="0"/>
              </a:rPr>
            </a:br>
            <a:endParaRPr lang="vi-VN" sz="2000" b="1" i="1" dirty="0">
              <a:solidFill>
                <a:srgbClr val="6600FF"/>
              </a:solidFill>
              <a:latin typeface="Times New Roman" panose="02020603050405020304" pitchFamily="18" charset="0"/>
              <a:cs typeface="Times New Roman" panose="02020603050405020304" pitchFamily="18" charset="0"/>
            </a:endParaRPr>
          </a:p>
          <a:p>
            <a:endParaRPr lang="vi-VN" altLang="en-US" sz="2400" b="1" i="1" dirty="0">
              <a:solidFill>
                <a:srgbClr val="C00000"/>
              </a:solidFill>
              <a:latin typeface="Times New Roman" panose="02020603050405020304" pitchFamily="18" charset="0"/>
              <a:cs typeface="Times New Roman" panose="02020603050405020304" pitchFamily="18" charset="0"/>
            </a:endParaRPr>
          </a:p>
        </p:txBody>
      </p:sp>
      <p:sp>
        <p:nvSpPr>
          <p:cNvPr id="159" name="Rectangle 7">
            <a:extLst>
              <a:ext uri="{FF2B5EF4-FFF2-40B4-BE49-F238E27FC236}">
                <a16:creationId xmlns:a16="http://schemas.microsoft.com/office/drawing/2014/main" id="{C909664A-FE66-2E33-1AB1-138D8EC94D48}"/>
              </a:ext>
            </a:extLst>
          </p:cNvPr>
          <p:cNvSpPr/>
          <p:nvPr/>
        </p:nvSpPr>
        <p:spPr>
          <a:xfrm>
            <a:off x="2299879" y="5908422"/>
            <a:ext cx="9993267" cy="1077218"/>
          </a:xfrm>
          <a:prstGeom prst="rect">
            <a:avLst/>
          </a:prstGeom>
        </p:spPr>
        <p:txBody>
          <a:bodyPr wrap="square">
            <a:spAutoFit/>
          </a:bodyPr>
          <a:lstStyle/>
          <a:p>
            <a:r>
              <a:rPr lang="vi-VN" sz="2000" b="1" i="1" dirty="0">
                <a:solidFill>
                  <a:srgbClr val="6600FF"/>
                </a:solidFill>
                <a:latin typeface="Times New Roman" panose="02020603050405020304" pitchFamily="18" charset="0"/>
                <a:cs typeface="Times New Roman" panose="02020603050405020304" pitchFamily="18" charset="0"/>
              </a:rPr>
              <a:t>                                                                                      … la</a:t>
            </a:r>
            <a:br>
              <a:rPr lang="vi-VN" sz="2000" b="1" i="1" dirty="0">
                <a:solidFill>
                  <a:srgbClr val="6600FF"/>
                </a:solidFill>
                <a:latin typeface="Times New Roman" panose="02020603050405020304" pitchFamily="18" charset="0"/>
                <a:cs typeface="Times New Roman" panose="02020603050405020304" pitchFamily="18" charset="0"/>
              </a:rPr>
            </a:br>
            <a:endParaRPr lang="vi-VN" sz="2000" b="1" i="1" dirty="0">
              <a:solidFill>
                <a:srgbClr val="6600FF"/>
              </a:solidFill>
              <a:latin typeface="Times New Roman" panose="02020603050405020304" pitchFamily="18" charset="0"/>
              <a:cs typeface="Times New Roman" panose="02020603050405020304" pitchFamily="18" charset="0"/>
            </a:endParaRPr>
          </a:p>
          <a:p>
            <a:endParaRPr lang="vi-VN" altLang="en-US" sz="2400" b="1" i="1"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2"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2" nodeType="withEffect">
                                  <p:stCondLst>
                                    <p:cond delay="0"/>
                                  </p:stCondLst>
                                  <p:childTnLst>
                                    <p:set>
                                      <p:cBhvr>
                                        <p:cTn id="9" dur="1" fill="hold">
                                          <p:stCondLst>
                                            <p:cond delay="0"/>
                                          </p:stCondLst>
                                        </p:cTn>
                                        <p:tgtEl>
                                          <p:spTgt spid="156"/>
                                        </p:tgtEl>
                                        <p:attrNameLst>
                                          <p:attrName>style.visibility</p:attrName>
                                        </p:attrNameLst>
                                      </p:cBhvr>
                                      <p:to>
                                        <p:strVal val="visible"/>
                                      </p:to>
                                    </p:set>
                                    <p:animEffect transition="in" filter="barn(inVertical)">
                                      <p:cBhvr>
                                        <p:cTn id="10" dur="500"/>
                                        <p:tgtEl>
                                          <p:spTgt spid="156"/>
                                        </p:tgtEl>
                                      </p:cBhvr>
                                    </p:animEffect>
                                  </p:childTnLst>
                                </p:cTn>
                              </p:par>
                              <p:par>
                                <p:cTn id="11" presetID="16" presetClass="entr" presetSubtype="21" fill="hold" grpId="2" nodeType="withEffect">
                                  <p:stCondLst>
                                    <p:cond delay="0"/>
                                  </p:stCondLst>
                                  <p:childTnLst>
                                    <p:set>
                                      <p:cBhvr>
                                        <p:cTn id="12" dur="1" fill="hold">
                                          <p:stCondLst>
                                            <p:cond delay="0"/>
                                          </p:stCondLst>
                                        </p:cTn>
                                        <p:tgtEl>
                                          <p:spTgt spid="157"/>
                                        </p:tgtEl>
                                        <p:attrNameLst>
                                          <p:attrName>style.visibility</p:attrName>
                                        </p:attrNameLst>
                                      </p:cBhvr>
                                      <p:to>
                                        <p:strVal val="visible"/>
                                      </p:to>
                                    </p:set>
                                    <p:animEffect transition="in" filter="barn(inVertical)">
                                      <p:cBhvr>
                                        <p:cTn id="13" dur="500"/>
                                        <p:tgtEl>
                                          <p:spTgt spid="157"/>
                                        </p:tgtEl>
                                      </p:cBhvr>
                                    </p:animEffect>
                                  </p:childTnLst>
                                </p:cTn>
                              </p:par>
                              <p:par>
                                <p:cTn id="14" presetID="16" presetClass="entr" presetSubtype="21" fill="hold" grpId="2" nodeType="withEffect">
                                  <p:stCondLst>
                                    <p:cond delay="0"/>
                                  </p:stCondLst>
                                  <p:childTnLst>
                                    <p:set>
                                      <p:cBhvr>
                                        <p:cTn id="15" dur="1" fill="hold">
                                          <p:stCondLst>
                                            <p:cond delay="0"/>
                                          </p:stCondLst>
                                        </p:cTn>
                                        <p:tgtEl>
                                          <p:spTgt spid="158"/>
                                        </p:tgtEl>
                                        <p:attrNameLst>
                                          <p:attrName>style.visibility</p:attrName>
                                        </p:attrNameLst>
                                      </p:cBhvr>
                                      <p:to>
                                        <p:strVal val="visible"/>
                                      </p:to>
                                    </p:set>
                                    <p:animEffect transition="in" filter="barn(inVertical)">
                                      <p:cBhvr>
                                        <p:cTn id="16" dur="500"/>
                                        <p:tgtEl>
                                          <p:spTgt spid="158"/>
                                        </p:tgtEl>
                                      </p:cBhvr>
                                    </p:animEffect>
                                  </p:childTnLst>
                                </p:cTn>
                              </p:par>
                              <p:par>
                                <p:cTn id="17" presetID="16" presetClass="entr" presetSubtype="21" fill="hold" grpId="2" nodeType="withEffect">
                                  <p:stCondLst>
                                    <p:cond delay="0"/>
                                  </p:stCondLst>
                                  <p:childTnLst>
                                    <p:set>
                                      <p:cBhvr>
                                        <p:cTn id="18" dur="1" fill="hold">
                                          <p:stCondLst>
                                            <p:cond delay="0"/>
                                          </p:stCondLst>
                                        </p:cTn>
                                        <p:tgtEl>
                                          <p:spTgt spid="159"/>
                                        </p:tgtEl>
                                        <p:attrNameLst>
                                          <p:attrName>style.visibility</p:attrName>
                                        </p:attrNameLst>
                                      </p:cBhvr>
                                      <p:to>
                                        <p:strVal val="visible"/>
                                      </p:to>
                                    </p:set>
                                    <p:animEffect transition="in" filter="barn(inVertical)">
                                      <p:cBhvr>
                                        <p:cTn id="19" dur="500"/>
                                        <p:tgtEl>
                                          <p:spTgt spid="159"/>
                                        </p:tgtEl>
                                      </p:cBhvr>
                                    </p:animEffect>
                                  </p:childTnLst>
                                </p:cTn>
                              </p:par>
                              <p:par>
                                <p:cTn id="20" presetID="16" presetClass="entr" presetSubtype="21"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3" fill="hold" display="1">
                  <p:stCondLst>
                    <p:cond delay="indefinite"/>
                  </p:stCondLst>
                  <p:endCondLst>
                    <p:cond evt="onStopAudio" delay="0">
                      <p:tgtEl>
                        <p:sldTgt/>
                      </p:tgtEl>
                    </p:cond>
                  </p:endCondLst>
                </p:cTn>
                <p:tgtEl>
                  <p:spTgt spid="10"/>
                </p:tgtEl>
              </p:cMediaNode>
            </p:audio>
            <p:seq concurrent="1" nextAc="seek">
              <p:cTn id="24" restart="whenNotActive" fill="hold" evtFilter="cancelBubble" nodeType="interactiveSeq">
                <p:stCondLst>
                  <p:cond evt="onClick" delay="0">
                    <p:tgtEl>
                      <p:spTgt spid="10"/>
                    </p:tgtEl>
                  </p:cond>
                </p:stCondLst>
                <p:endSync evt="end" delay="0">
                  <p:rtn val="all"/>
                </p:endSync>
                <p:childTnLst>
                  <p:par>
                    <p:cTn id="25" fill="hold">
                      <p:stCondLst>
                        <p:cond delay="0"/>
                      </p:stCondLst>
                      <p:childTnLst>
                        <p:par>
                          <p:cTn id="26" fill="hold">
                            <p:stCondLst>
                              <p:cond delay="0"/>
                            </p:stCondLst>
                            <p:childTnLst>
                              <p:par>
                                <p:cTn id="27" presetID="1" presetClass="mediacall" presetSubtype="0" fill="hold" nodeType="clickEffect">
                                  <p:stCondLst>
                                    <p:cond delay="0"/>
                                  </p:stCondLst>
                                  <p:childTnLst>
                                    <p:cmd type="call" cmd="playFrom(0.0)">
                                      <p:cBhvr additive="base">
                                        <p:cTn id="28" dur="22291" fill="hold"/>
                                        <p:tgtEl>
                                          <p:spTgt spid="10"/>
                                        </p:tgtEl>
                                      </p:cBhvr>
                                    </p:cmd>
                                  </p:childTnLst>
                                </p:cTn>
                              </p:par>
                            </p:childTnLst>
                          </p:cTn>
                        </p:par>
                      </p:childTnLst>
                    </p:cTn>
                  </p:par>
                </p:childTnLst>
              </p:cTn>
              <p:nextCondLst>
                <p:cond evt="onClick" delay="0">
                  <p:tgtEl>
                    <p:spTgt spid="10"/>
                  </p:tgtEl>
                </p:cond>
              </p:nextCondLst>
            </p:seq>
          </p:childTnLst>
        </p:cTn>
      </p:par>
    </p:tnLst>
    <p:bldLst>
      <p:bldP spid="8" grpId="1"/>
      <p:bldP spid="8" grpId="2"/>
      <p:bldP spid="156" grpId="1"/>
      <p:bldP spid="156" grpId="2"/>
      <p:bldP spid="157" grpId="1"/>
      <p:bldP spid="157" grpId="2"/>
      <p:bldP spid="158" grpId="1"/>
      <p:bldP spid="158" grpId="2"/>
      <p:bldP spid="159" grpId="1"/>
      <p:bldP spid="159" grpId="2"/>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CA5CBDCE-914F-81BD-AAF2-B8905BB0E582}"/>
              </a:ext>
            </a:extLst>
          </p:cNvPr>
          <p:cNvPicPr>
            <a:picLocks noChangeAspect="1"/>
          </p:cNvPicPr>
          <p:nvPr/>
        </p:nvPicPr>
        <p:blipFill>
          <a:blip r:embed="rId4"/>
          <a:stretch>
            <a:fillRect/>
          </a:stretch>
        </p:blipFill>
        <p:spPr>
          <a:xfrm>
            <a:off x="0" y="19050"/>
            <a:ext cx="12316178" cy="6838950"/>
          </a:xfrm>
          <a:prstGeom prst="rect">
            <a:avLst/>
          </a:prstGeom>
        </p:spPr>
      </p:pic>
      <p:sp>
        <p:nvSpPr>
          <p:cNvPr id="5" name="Rectangle 1">
            <a:extLst>
              <a:ext uri="{FF2B5EF4-FFF2-40B4-BE49-F238E27FC236}">
                <a16:creationId xmlns:a16="http://schemas.microsoft.com/office/drawing/2014/main" id="{F914FAE4-8AA0-99F9-6C3C-6681C05053E1}"/>
              </a:ext>
            </a:extLst>
          </p:cNvPr>
          <p:cNvSpPr/>
          <p:nvPr/>
        </p:nvSpPr>
        <p:spPr>
          <a:xfrm>
            <a:off x="201096" y="92287"/>
            <a:ext cx="2640330" cy="460375"/>
          </a:xfrm>
          <a:prstGeom prst="rect">
            <a:avLst/>
          </a:prstGeom>
          <a:gradFill>
            <a:gsLst>
              <a:gs pos="0">
                <a:srgbClr val="FBFB11"/>
              </a:gs>
              <a:gs pos="100000">
                <a:srgbClr val="838309"/>
              </a:gs>
            </a:gsLst>
            <a:lin ang="5400000" scaled="0"/>
          </a:gradFill>
        </p:spPr>
        <p:txBody>
          <a:bodyPr wrap="none">
            <a:spAutoFit/>
            <a:scene3d>
              <a:camera prst="orthographicFront"/>
              <a:lightRig rig="flat" dir="tl">
                <a:rot lat="0" lon="0" rev="6600000"/>
              </a:lightRig>
            </a:scene3d>
            <a:sp3d extrusionH="25400" contourW="8890">
              <a:bevelT w="38100" h="31750"/>
              <a:contourClr>
                <a:srgbClr val="ED7D31">
                  <a:shade val="75000"/>
                </a:srgbClr>
              </a:contourClr>
            </a:sp3d>
          </a:bodyPr>
          <a:lstStyle/>
          <a:p>
            <a:pPr algn="ctr" eaLnBrk="0" fontAlgn="base" hangingPunct="0">
              <a:spcBef>
                <a:spcPct val="0"/>
              </a:spcBef>
              <a:spcAft>
                <a:spcPct val="0"/>
              </a:spcAft>
              <a:defRPr/>
            </a:pPr>
            <a:r>
              <a:rPr lang="en-US" altLang="vi-VN" sz="2400" b="1" dirty="0">
                <a:ln w="11430"/>
                <a:solidFill>
                  <a:srgbClr val="FF0000"/>
                </a:solidFill>
                <a:effectLst>
                  <a:outerShdw blurRad="50800" dist="39000" dir="5460000" algn="tl">
                    <a:srgbClr val="000000">
                      <a:alpha val="38000"/>
                    </a:srgbClr>
                  </a:outerShdw>
                </a:effectLst>
                <a:latin typeface="Tahoma" panose="020B0604030504040204" pitchFamily="34" charset="0"/>
                <a:cs typeface="Arial" panose="020B0604020202020204" pitchFamily="34" charset="0"/>
              </a:rPr>
              <a:t>GHÉP TOÀN BÀI</a:t>
            </a:r>
          </a:p>
        </p:txBody>
      </p:sp>
      <p:pic>
        <p:nvPicPr>
          <p:cNvPr id="13" name="CHIM SAO">
            <a:hlinkClick r:id="" action="ppaction://media"/>
            <a:extLst>
              <a:ext uri="{FF2B5EF4-FFF2-40B4-BE49-F238E27FC236}">
                <a16:creationId xmlns:a16="http://schemas.microsoft.com/office/drawing/2014/main" id="{4177E952-8148-0457-7803-44353498263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81304" y="558342"/>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97802" fill="hold"/>
                                        <p:tgtEl>
                                          <p:spTgt spid="13"/>
                                        </p:tgtEl>
                                      </p:cBhvr>
                                    </p:cmd>
                                  </p:childTnLst>
                                </p:cTn>
                              </p:par>
                            </p:childTnLst>
                          </p:cTn>
                        </p:par>
                      </p:childTnLst>
                    </p:cTn>
                  </p:par>
                </p:childTnLst>
              </p:cTn>
              <p:nextCondLst>
                <p:cond evt="onClick" delay="0">
                  <p:tgtEl>
                    <p:spTgt spid="13"/>
                  </p:tgtEl>
                </p:cond>
              </p:nextCondLst>
            </p:seq>
            <p:audio>
              <p:cMediaNode vol="80000">
                <p:cTn id="13" fill="hold" display="0">
                  <p:stCondLst>
                    <p:cond delay="indefinite"/>
                  </p:stCondLst>
                  <p:endCondLst>
                    <p:cond evt="onStopAudio" delay="0">
                      <p:tgtEl>
                        <p:sldTgt/>
                      </p:tgtEl>
                    </p:cond>
                  </p:endCondLst>
                </p:cTn>
                <p:tgtEl>
                  <p:spTgt spid="13"/>
                </p:tgtEl>
              </p:cMediaNode>
            </p:audio>
          </p:childTnLst>
        </p:cTn>
      </p:par>
    </p:tnLst>
    <p:bldLst>
      <p:bldP spid="5" grpId="0" bldLvl="0" animBg="1"/>
      <p:bldP spid="5"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3" name="Content Placeholder 2"/>
          <p:cNvPicPr>
            <a:picLocks noGrp="1" noChangeAspect="1"/>
          </p:cNvPicPr>
          <p:nvPr>
            <p:ph/>
          </p:nvPr>
        </p:nvPicPr>
        <p:blipFill>
          <a:blip r:embed="rId3"/>
          <a:stretch>
            <a:fillRect/>
          </a:stretch>
        </p:blipFill>
        <p:spPr>
          <a:xfrm>
            <a:off x="-1270" y="801370"/>
            <a:ext cx="12193270" cy="6056630"/>
          </a:xfrm>
          <a:prstGeom prst="rect">
            <a:avLst/>
          </a:prstGeom>
        </p:spPr>
      </p:pic>
      <p:sp>
        <p:nvSpPr>
          <p:cNvPr id="7" name="Rectangles 6"/>
          <p:cNvSpPr/>
          <p:nvPr/>
        </p:nvSpPr>
        <p:spPr>
          <a:xfrm>
            <a:off x="4047246" y="4205252"/>
            <a:ext cx="4836580" cy="584775"/>
          </a:xfrm>
          <a:prstGeom prst="rect">
            <a:avLst/>
          </a:prstGeom>
          <a:noFill/>
          <a:ln>
            <a:noFill/>
          </a:ln>
        </p:spPr>
        <p:txBody>
          <a:bodyPr wrap="none" rtlCol="0" anchor="t">
            <a:spAutoFit/>
          </a:bodyPr>
          <a:lstStyle/>
          <a:p>
            <a:pPr algn="ctr"/>
            <a:r>
              <a:rPr lang="vi-VN" altLang="en-US" sz="3200" b="1" dirty="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HÁT KẾT HỢP </a:t>
            </a:r>
            <a:r>
              <a:rPr lang="en-US" altLang="vi-VN" sz="3200" b="1" dirty="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GÕ</a:t>
            </a:r>
            <a:r>
              <a:rPr lang="vi-VN" altLang="en-US" sz="3200" b="1" dirty="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ĐỆM</a:t>
            </a:r>
            <a:endParaRPr lang="en-US" altLang="vi-VN" sz="3200" b="1" dirty="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flipH="1">
            <a:off x="593725" y="3719195"/>
            <a:ext cx="3261360" cy="2939415"/>
          </a:xfrm>
          <a:prstGeom prst="rect">
            <a:avLst/>
          </a:prstGeom>
        </p:spPr>
      </p:pic>
      <p:sp>
        <p:nvSpPr>
          <p:cNvPr id="2" name="Rectangles 1"/>
          <p:cNvSpPr/>
          <p:nvPr/>
        </p:nvSpPr>
        <p:spPr>
          <a:xfrm>
            <a:off x="121920" y="0"/>
            <a:ext cx="11366500" cy="1076325"/>
          </a:xfrm>
          <a:prstGeom prst="rect">
            <a:avLst/>
          </a:prstGeom>
          <a:noFill/>
          <a:ln>
            <a:noFill/>
          </a:ln>
        </p:spPr>
        <p:txBody>
          <a:bodyPr wrap="square" rtlCol="0" anchor="t">
            <a:spAutoFit/>
          </a:bodyPr>
          <a:lstStyle/>
          <a:p>
            <a:pPr algn="ctr"/>
            <a:r>
              <a:rPr lang="vi-VN" altLang="en-US" sz="3200" b="1" dirty="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Thứ năm, ngày 24 tháng 2 năm 202</a:t>
            </a:r>
          </a:p>
          <a:p>
            <a:pPr algn="ctr"/>
            <a:r>
              <a:rPr lang="vi-VN" altLang="en-US" sz="3200" b="1" u="sng" dirty="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Âm nhạc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ppt_h*1.125000"/>
                                          </p:val>
                                        </p:tav>
                                        <p:tav tm="100000">
                                          <p:val>
                                            <p:strVal val="#ppt_y"/>
                                          </p:val>
                                        </p:tav>
                                      </p:tavLst>
                                    </p:anim>
                                    <p:animEffect transition="in" filter="wipe(up)">
                                      <p:cBhvr>
                                        <p:cTn id="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sers\Administrator\Desktop\hinh nen dep pp\HIH NG NGHEP BAI G\z2577138619550_26fc373cf1c0551cf8f2d8fdf957b06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790" y="5381625"/>
            <a:ext cx="2633980" cy="1168400"/>
          </a:xfrm>
          <a:prstGeom prst="rect">
            <a:avLst/>
          </a:prstGeom>
          <a:noFill/>
          <a:extLst>
            <a:ext uri="{909E8E84-426E-40DD-AFC4-6F175D3DCCD1}">
              <a14:hiddenFill xmlns:a14="http://schemas.microsoft.com/office/drawing/2010/main">
                <a:solidFill>
                  <a:srgbClr val="FFFFFF"/>
                </a:solidFill>
              </a14:hiddenFill>
            </a:ext>
          </a:extLst>
        </p:spPr>
      </p:pic>
      <p:grpSp>
        <p:nvGrpSpPr>
          <p:cNvPr id="10255" name="Group 34"/>
          <p:cNvGrpSpPr/>
          <p:nvPr/>
        </p:nvGrpSpPr>
        <p:grpSpPr bwMode="auto">
          <a:xfrm>
            <a:off x="-97790" y="6213475"/>
            <a:ext cx="12489180" cy="619760"/>
            <a:chOff x="0" y="4003"/>
            <a:chExt cx="5511" cy="317"/>
          </a:xfrm>
        </p:grpSpPr>
        <p:sp>
          <p:nvSpPr>
            <p:cNvPr id="10264" name="Freeform 35"/>
            <p:cNvSpPr/>
            <p:nvPr/>
          </p:nvSpPr>
          <p:spPr bwMode="auto">
            <a:xfrm>
              <a:off x="527" y="4003"/>
              <a:ext cx="301" cy="189"/>
            </a:xfrm>
            <a:custGeom>
              <a:avLst/>
              <a:gdLst>
                <a:gd name="T0" fmla="*/ 170 w 301"/>
                <a:gd name="T1" fmla="*/ 106 h 189"/>
                <a:gd name="T2" fmla="*/ 177 w 301"/>
                <a:gd name="T3" fmla="*/ 97 h 189"/>
                <a:gd name="T4" fmla="*/ 186 w 301"/>
                <a:gd name="T5" fmla="*/ 88 h 189"/>
                <a:gd name="T6" fmla="*/ 199 w 301"/>
                <a:gd name="T7" fmla="*/ 80 h 189"/>
                <a:gd name="T8" fmla="*/ 212 w 301"/>
                <a:gd name="T9" fmla="*/ 72 h 189"/>
                <a:gd name="T10" fmla="*/ 229 w 301"/>
                <a:gd name="T11" fmla="*/ 67 h 189"/>
                <a:gd name="T12" fmla="*/ 247 w 301"/>
                <a:gd name="T13" fmla="*/ 63 h 189"/>
                <a:gd name="T14" fmla="*/ 269 w 301"/>
                <a:gd name="T15" fmla="*/ 63 h 189"/>
                <a:gd name="T16" fmla="*/ 291 w 301"/>
                <a:gd name="T17" fmla="*/ 67 h 189"/>
                <a:gd name="T18" fmla="*/ 298 w 301"/>
                <a:gd name="T19" fmla="*/ 75 h 189"/>
                <a:gd name="T20" fmla="*/ 301 w 301"/>
                <a:gd name="T21" fmla="*/ 87 h 189"/>
                <a:gd name="T22" fmla="*/ 298 w 301"/>
                <a:gd name="T23" fmla="*/ 101 h 189"/>
                <a:gd name="T24" fmla="*/ 291 w 301"/>
                <a:gd name="T25" fmla="*/ 117 h 189"/>
                <a:gd name="T26" fmla="*/ 279 w 301"/>
                <a:gd name="T27" fmla="*/ 135 h 189"/>
                <a:gd name="T28" fmla="*/ 264 w 301"/>
                <a:gd name="T29" fmla="*/ 153 h 189"/>
                <a:gd name="T30" fmla="*/ 243 w 301"/>
                <a:gd name="T31" fmla="*/ 172 h 189"/>
                <a:gd name="T32" fmla="*/ 217 w 301"/>
                <a:gd name="T33" fmla="*/ 189 h 189"/>
                <a:gd name="T34" fmla="*/ 194 w 301"/>
                <a:gd name="T35" fmla="*/ 186 h 189"/>
                <a:gd name="T36" fmla="*/ 173 w 301"/>
                <a:gd name="T37" fmla="*/ 182 h 189"/>
                <a:gd name="T38" fmla="*/ 151 w 301"/>
                <a:gd name="T39" fmla="*/ 179 h 189"/>
                <a:gd name="T40" fmla="*/ 131 w 301"/>
                <a:gd name="T41" fmla="*/ 174 h 189"/>
                <a:gd name="T42" fmla="*/ 112 w 301"/>
                <a:gd name="T43" fmla="*/ 169 h 189"/>
                <a:gd name="T44" fmla="*/ 92 w 301"/>
                <a:gd name="T45" fmla="*/ 163 h 189"/>
                <a:gd name="T46" fmla="*/ 74 w 301"/>
                <a:gd name="T47" fmla="*/ 157 h 189"/>
                <a:gd name="T48" fmla="*/ 55 w 301"/>
                <a:gd name="T49" fmla="*/ 150 h 189"/>
                <a:gd name="T50" fmla="*/ 42 w 301"/>
                <a:gd name="T51" fmla="*/ 143 h 189"/>
                <a:gd name="T52" fmla="*/ 28 w 301"/>
                <a:gd name="T53" fmla="*/ 136 h 189"/>
                <a:gd name="T54" fmla="*/ 17 w 301"/>
                <a:gd name="T55" fmla="*/ 127 h 189"/>
                <a:gd name="T56" fmla="*/ 8 w 301"/>
                <a:gd name="T57" fmla="*/ 119 h 189"/>
                <a:gd name="T58" fmla="*/ 3 w 301"/>
                <a:gd name="T59" fmla="*/ 109 h 189"/>
                <a:gd name="T60" fmla="*/ 0 w 301"/>
                <a:gd name="T61" fmla="*/ 101 h 189"/>
                <a:gd name="T62" fmla="*/ 2 w 301"/>
                <a:gd name="T63" fmla="*/ 93 h 189"/>
                <a:gd name="T64" fmla="*/ 6 w 301"/>
                <a:gd name="T65" fmla="*/ 87 h 189"/>
                <a:gd name="T66" fmla="*/ 16 w 301"/>
                <a:gd name="T67" fmla="*/ 82 h 189"/>
                <a:gd name="T68" fmla="*/ 28 w 301"/>
                <a:gd name="T69" fmla="*/ 77 h 189"/>
                <a:gd name="T70" fmla="*/ 42 w 301"/>
                <a:gd name="T71" fmla="*/ 74 h 189"/>
                <a:gd name="T72" fmla="*/ 60 w 301"/>
                <a:gd name="T73" fmla="*/ 74 h 189"/>
                <a:gd name="T74" fmla="*/ 78 w 301"/>
                <a:gd name="T75" fmla="*/ 76 h 189"/>
                <a:gd name="T76" fmla="*/ 96 w 301"/>
                <a:gd name="T77" fmla="*/ 83 h 189"/>
                <a:gd name="T78" fmla="*/ 116 w 301"/>
                <a:gd name="T79" fmla="*/ 95 h 189"/>
                <a:gd name="T80" fmla="*/ 136 w 301"/>
                <a:gd name="T81" fmla="*/ 114 h 189"/>
                <a:gd name="T82" fmla="*/ 133 w 301"/>
                <a:gd name="T83" fmla="*/ 82 h 189"/>
                <a:gd name="T84" fmla="*/ 131 w 301"/>
                <a:gd name="T85" fmla="*/ 45 h 189"/>
                <a:gd name="T86" fmla="*/ 130 w 301"/>
                <a:gd name="T87" fmla="*/ 16 h 189"/>
                <a:gd name="T88" fmla="*/ 130 w 301"/>
                <a:gd name="T89" fmla="*/ 3 h 189"/>
                <a:gd name="T90" fmla="*/ 156 w 301"/>
                <a:gd name="T91" fmla="*/ 0 h 189"/>
                <a:gd name="T92" fmla="*/ 157 w 301"/>
                <a:gd name="T93" fmla="*/ 12 h 189"/>
                <a:gd name="T94" fmla="*/ 163 w 301"/>
                <a:gd name="T95" fmla="*/ 39 h 189"/>
                <a:gd name="T96" fmla="*/ 168 w 301"/>
                <a:gd name="T97" fmla="*/ 74 h 189"/>
                <a:gd name="T98" fmla="*/ 170 w 301"/>
                <a:gd name="T99" fmla="*/ 106 h 18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301" h="189">
                  <a:moveTo>
                    <a:pt x="170" y="106"/>
                  </a:moveTo>
                  <a:lnTo>
                    <a:pt x="177" y="97"/>
                  </a:lnTo>
                  <a:lnTo>
                    <a:pt x="186" y="88"/>
                  </a:lnTo>
                  <a:lnTo>
                    <a:pt x="199" y="80"/>
                  </a:lnTo>
                  <a:lnTo>
                    <a:pt x="212" y="72"/>
                  </a:lnTo>
                  <a:lnTo>
                    <a:pt x="229" y="67"/>
                  </a:lnTo>
                  <a:lnTo>
                    <a:pt x="247" y="63"/>
                  </a:lnTo>
                  <a:lnTo>
                    <a:pt x="269" y="63"/>
                  </a:lnTo>
                  <a:lnTo>
                    <a:pt x="291" y="67"/>
                  </a:lnTo>
                  <a:lnTo>
                    <a:pt x="298" y="75"/>
                  </a:lnTo>
                  <a:lnTo>
                    <a:pt x="301" y="87"/>
                  </a:lnTo>
                  <a:lnTo>
                    <a:pt x="298" y="101"/>
                  </a:lnTo>
                  <a:lnTo>
                    <a:pt x="291" y="117"/>
                  </a:lnTo>
                  <a:lnTo>
                    <a:pt x="279" y="135"/>
                  </a:lnTo>
                  <a:lnTo>
                    <a:pt x="264" y="153"/>
                  </a:lnTo>
                  <a:lnTo>
                    <a:pt x="243" y="172"/>
                  </a:lnTo>
                  <a:lnTo>
                    <a:pt x="217" y="189"/>
                  </a:lnTo>
                  <a:lnTo>
                    <a:pt x="194" y="186"/>
                  </a:lnTo>
                  <a:lnTo>
                    <a:pt x="173" y="182"/>
                  </a:lnTo>
                  <a:lnTo>
                    <a:pt x="151" y="179"/>
                  </a:lnTo>
                  <a:lnTo>
                    <a:pt x="131" y="174"/>
                  </a:lnTo>
                  <a:lnTo>
                    <a:pt x="112" y="169"/>
                  </a:lnTo>
                  <a:lnTo>
                    <a:pt x="92" y="163"/>
                  </a:lnTo>
                  <a:lnTo>
                    <a:pt x="74" y="157"/>
                  </a:lnTo>
                  <a:lnTo>
                    <a:pt x="55" y="150"/>
                  </a:lnTo>
                  <a:lnTo>
                    <a:pt x="42" y="143"/>
                  </a:lnTo>
                  <a:lnTo>
                    <a:pt x="28" y="136"/>
                  </a:lnTo>
                  <a:lnTo>
                    <a:pt x="17" y="127"/>
                  </a:lnTo>
                  <a:lnTo>
                    <a:pt x="8" y="119"/>
                  </a:lnTo>
                  <a:lnTo>
                    <a:pt x="3" y="109"/>
                  </a:lnTo>
                  <a:lnTo>
                    <a:pt x="0" y="101"/>
                  </a:lnTo>
                  <a:lnTo>
                    <a:pt x="2" y="93"/>
                  </a:lnTo>
                  <a:lnTo>
                    <a:pt x="6" y="87"/>
                  </a:lnTo>
                  <a:lnTo>
                    <a:pt x="16" y="82"/>
                  </a:lnTo>
                  <a:lnTo>
                    <a:pt x="28" y="77"/>
                  </a:lnTo>
                  <a:lnTo>
                    <a:pt x="42" y="74"/>
                  </a:lnTo>
                  <a:lnTo>
                    <a:pt x="60" y="74"/>
                  </a:lnTo>
                  <a:lnTo>
                    <a:pt x="78" y="76"/>
                  </a:lnTo>
                  <a:lnTo>
                    <a:pt x="96" y="83"/>
                  </a:lnTo>
                  <a:lnTo>
                    <a:pt x="116" y="95"/>
                  </a:lnTo>
                  <a:lnTo>
                    <a:pt x="136" y="114"/>
                  </a:lnTo>
                  <a:lnTo>
                    <a:pt x="133" y="82"/>
                  </a:lnTo>
                  <a:lnTo>
                    <a:pt x="131" y="45"/>
                  </a:lnTo>
                  <a:lnTo>
                    <a:pt x="130" y="16"/>
                  </a:lnTo>
                  <a:lnTo>
                    <a:pt x="130" y="3"/>
                  </a:lnTo>
                  <a:lnTo>
                    <a:pt x="156" y="0"/>
                  </a:lnTo>
                  <a:lnTo>
                    <a:pt x="157" y="12"/>
                  </a:lnTo>
                  <a:lnTo>
                    <a:pt x="163" y="39"/>
                  </a:lnTo>
                  <a:lnTo>
                    <a:pt x="168" y="74"/>
                  </a:lnTo>
                  <a:lnTo>
                    <a:pt x="170" y="106"/>
                  </a:lnTo>
                  <a:close/>
                </a:path>
              </a:pathLst>
            </a:custGeom>
            <a:solidFill>
              <a:srgbClr val="7FE519"/>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265" name="Freeform 36"/>
            <p:cNvSpPr/>
            <p:nvPr/>
          </p:nvSpPr>
          <p:spPr bwMode="auto">
            <a:xfrm>
              <a:off x="988" y="4094"/>
              <a:ext cx="169" cy="97"/>
            </a:xfrm>
            <a:custGeom>
              <a:avLst/>
              <a:gdLst>
                <a:gd name="T0" fmla="*/ 67 w 169"/>
                <a:gd name="T1" fmla="*/ 15 h 97"/>
                <a:gd name="T2" fmla="*/ 53 w 169"/>
                <a:gd name="T3" fmla="*/ 16 h 97"/>
                <a:gd name="T4" fmla="*/ 41 w 169"/>
                <a:gd name="T5" fmla="*/ 18 h 97"/>
                <a:gd name="T6" fmla="*/ 30 w 169"/>
                <a:gd name="T7" fmla="*/ 20 h 97"/>
                <a:gd name="T8" fmla="*/ 21 w 169"/>
                <a:gd name="T9" fmla="*/ 24 h 97"/>
                <a:gd name="T10" fmla="*/ 13 w 169"/>
                <a:gd name="T11" fmla="*/ 28 h 97"/>
                <a:gd name="T12" fmla="*/ 7 w 169"/>
                <a:gd name="T13" fmla="*/ 33 h 97"/>
                <a:gd name="T14" fmla="*/ 3 w 169"/>
                <a:gd name="T15" fmla="*/ 42 h 97"/>
                <a:gd name="T16" fmla="*/ 0 w 169"/>
                <a:gd name="T17" fmla="*/ 51 h 97"/>
                <a:gd name="T18" fmla="*/ 0 w 169"/>
                <a:gd name="T19" fmla="*/ 62 h 97"/>
                <a:gd name="T20" fmla="*/ 1 w 169"/>
                <a:gd name="T21" fmla="*/ 71 h 97"/>
                <a:gd name="T22" fmla="*/ 6 w 169"/>
                <a:gd name="T23" fmla="*/ 79 h 97"/>
                <a:gd name="T24" fmla="*/ 13 w 169"/>
                <a:gd name="T25" fmla="*/ 87 h 97"/>
                <a:gd name="T26" fmla="*/ 24 w 169"/>
                <a:gd name="T27" fmla="*/ 92 h 97"/>
                <a:gd name="T28" fmla="*/ 36 w 169"/>
                <a:gd name="T29" fmla="*/ 96 h 97"/>
                <a:gd name="T30" fmla="*/ 53 w 169"/>
                <a:gd name="T31" fmla="*/ 97 h 97"/>
                <a:gd name="T32" fmla="*/ 71 w 169"/>
                <a:gd name="T33" fmla="*/ 95 h 97"/>
                <a:gd name="T34" fmla="*/ 91 w 169"/>
                <a:gd name="T35" fmla="*/ 90 h 97"/>
                <a:gd name="T36" fmla="*/ 112 w 169"/>
                <a:gd name="T37" fmla="*/ 84 h 97"/>
                <a:gd name="T38" fmla="*/ 132 w 169"/>
                <a:gd name="T39" fmla="*/ 78 h 97"/>
                <a:gd name="T40" fmla="*/ 149 w 169"/>
                <a:gd name="T41" fmla="*/ 69 h 97"/>
                <a:gd name="T42" fmla="*/ 161 w 169"/>
                <a:gd name="T43" fmla="*/ 59 h 97"/>
                <a:gd name="T44" fmla="*/ 169 w 169"/>
                <a:gd name="T45" fmla="*/ 46 h 97"/>
                <a:gd name="T46" fmla="*/ 169 w 169"/>
                <a:gd name="T47" fmla="*/ 32 h 97"/>
                <a:gd name="T48" fmla="*/ 161 w 169"/>
                <a:gd name="T49" fmla="*/ 15 h 97"/>
                <a:gd name="T50" fmla="*/ 154 w 169"/>
                <a:gd name="T51" fmla="*/ 9 h 97"/>
                <a:gd name="T52" fmla="*/ 144 w 169"/>
                <a:gd name="T53" fmla="*/ 4 h 97"/>
                <a:gd name="T54" fmla="*/ 132 w 169"/>
                <a:gd name="T55" fmla="*/ 2 h 97"/>
                <a:gd name="T56" fmla="*/ 119 w 169"/>
                <a:gd name="T57" fmla="*/ 0 h 97"/>
                <a:gd name="T58" fmla="*/ 105 w 169"/>
                <a:gd name="T59" fmla="*/ 2 h 97"/>
                <a:gd name="T60" fmla="*/ 91 w 169"/>
                <a:gd name="T61" fmla="*/ 5 h 97"/>
                <a:gd name="T62" fmla="*/ 77 w 169"/>
                <a:gd name="T63" fmla="*/ 9 h 97"/>
                <a:gd name="T64" fmla="*/ 67 w 169"/>
                <a:gd name="T65" fmla="*/ 15 h 9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69" h="97">
                  <a:moveTo>
                    <a:pt x="67" y="15"/>
                  </a:moveTo>
                  <a:lnTo>
                    <a:pt x="53" y="16"/>
                  </a:lnTo>
                  <a:lnTo>
                    <a:pt x="41" y="18"/>
                  </a:lnTo>
                  <a:lnTo>
                    <a:pt x="30" y="20"/>
                  </a:lnTo>
                  <a:lnTo>
                    <a:pt x="21" y="24"/>
                  </a:lnTo>
                  <a:lnTo>
                    <a:pt x="13" y="28"/>
                  </a:lnTo>
                  <a:lnTo>
                    <a:pt x="7" y="33"/>
                  </a:lnTo>
                  <a:lnTo>
                    <a:pt x="3" y="42"/>
                  </a:lnTo>
                  <a:lnTo>
                    <a:pt x="0" y="51"/>
                  </a:lnTo>
                  <a:lnTo>
                    <a:pt x="0" y="62"/>
                  </a:lnTo>
                  <a:lnTo>
                    <a:pt x="1" y="71"/>
                  </a:lnTo>
                  <a:lnTo>
                    <a:pt x="6" y="79"/>
                  </a:lnTo>
                  <a:lnTo>
                    <a:pt x="13" y="87"/>
                  </a:lnTo>
                  <a:lnTo>
                    <a:pt x="24" y="92"/>
                  </a:lnTo>
                  <a:lnTo>
                    <a:pt x="36" y="96"/>
                  </a:lnTo>
                  <a:lnTo>
                    <a:pt x="53" y="97"/>
                  </a:lnTo>
                  <a:lnTo>
                    <a:pt x="71" y="95"/>
                  </a:lnTo>
                  <a:lnTo>
                    <a:pt x="91" y="90"/>
                  </a:lnTo>
                  <a:lnTo>
                    <a:pt x="112" y="84"/>
                  </a:lnTo>
                  <a:lnTo>
                    <a:pt x="132" y="78"/>
                  </a:lnTo>
                  <a:lnTo>
                    <a:pt x="149" y="69"/>
                  </a:lnTo>
                  <a:lnTo>
                    <a:pt x="161" y="59"/>
                  </a:lnTo>
                  <a:lnTo>
                    <a:pt x="169" y="46"/>
                  </a:lnTo>
                  <a:lnTo>
                    <a:pt x="169" y="32"/>
                  </a:lnTo>
                  <a:lnTo>
                    <a:pt x="161" y="15"/>
                  </a:lnTo>
                  <a:lnTo>
                    <a:pt x="154" y="9"/>
                  </a:lnTo>
                  <a:lnTo>
                    <a:pt x="144" y="4"/>
                  </a:lnTo>
                  <a:lnTo>
                    <a:pt x="132" y="2"/>
                  </a:lnTo>
                  <a:lnTo>
                    <a:pt x="119" y="0"/>
                  </a:lnTo>
                  <a:lnTo>
                    <a:pt x="105" y="2"/>
                  </a:lnTo>
                  <a:lnTo>
                    <a:pt x="91" y="5"/>
                  </a:lnTo>
                  <a:lnTo>
                    <a:pt x="77" y="9"/>
                  </a:lnTo>
                  <a:lnTo>
                    <a:pt x="67" y="1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266" name="Freeform 37"/>
            <p:cNvSpPr/>
            <p:nvPr/>
          </p:nvSpPr>
          <p:spPr bwMode="auto">
            <a:xfrm>
              <a:off x="1050" y="4238"/>
              <a:ext cx="236" cy="75"/>
            </a:xfrm>
            <a:custGeom>
              <a:avLst/>
              <a:gdLst>
                <a:gd name="T0" fmla="*/ 102 w 236"/>
                <a:gd name="T1" fmla="*/ 2 h 75"/>
                <a:gd name="T2" fmla="*/ 78 w 236"/>
                <a:gd name="T3" fmla="*/ 0 h 75"/>
                <a:gd name="T4" fmla="*/ 57 w 236"/>
                <a:gd name="T5" fmla="*/ 3 h 75"/>
                <a:gd name="T6" fmla="*/ 37 w 236"/>
                <a:gd name="T7" fmla="*/ 6 h 75"/>
                <a:gd name="T8" fmla="*/ 20 w 236"/>
                <a:gd name="T9" fmla="*/ 13 h 75"/>
                <a:gd name="T10" fmla="*/ 8 w 236"/>
                <a:gd name="T11" fmla="*/ 22 h 75"/>
                <a:gd name="T12" fmla="*/ 0 w 236"/>
                <a:gd name="T13" fmla="*/ 32 h 75"/>
                <a:gd name="T14" fmla="*/ 0 w 236"/>
                <a:gd name="T15" fmla="*/ 45 h 75"/>
                <a:gd name="T16" fmla="*/ 6 w 236"/>
                <a:gd name="T17" fmla="*/ 61 h 75"/>
                <a:gd name="T18" fmla="*/ 40 w 236"/>
                <a:gd name="T19" fmla="*/ 68 h 75"/>
                <a:gd name="T20" fmla="*/ 69 w 236"/>
                <a:gd name="T21" fmla="*/ 73 h 75"/>
                <a:gd name="T22" fmla="*/ 95 w 236"/>
                <a:gd name="T23" fmla="*/ 75 h 75"/>
                <a:gd name="T24" fmla="*/ 116 w 236"/>
                <a:gd name="T25" fmla="*/ 75 h 75"/>
                <a:gd name="T26" fmla="*/ 136 w 236"/>
                <a:gd name="T27" fmla="*/ 75 h 75"/>
                <a:gd name="T28" fmla="*/ 156 w 236"/>
                <a:gd name="T29" fmla="*/ 73 h 75"/>
                <a:gd name="T30" fmla="*/ 175 w 236"/>
                <a:gd name="T31" fmla="*/ 69 h 75"/>
                <a:gd name="T32" fmla="*/ 195 w 236"/>
                <a:gd name="T33" fmla="*/ 65 h 75"/>
                <a:gd name="T34" fmla="*/ 214 w 236"/>
                <a:gd name="T35" fmla="*/ 60 h 75"/>
                <a:gd name="T36" fmla="*/ 226 w 236"/>
                <a:gd name="T37" fmla="*/ 54 h 75"/>
                <a:gd name="T38" fmla="*/ 232 w 236"/>
                <a:gd name="T39" fmla="*/ 47 h 75"/>
                <a:gd name="T40" fmla="*/ 236 w 236"/>
                <a:gd name="T41" fmla="*/ 38 h 75"/>
                <a:gd name="T42" fmla="*/ 236 w 236"/>
                <a:gd name="T43" fmla="*/ 31 h 75"/>
                <a:gd name="T44" fmla="*/ 233 w 236"/>
                <a:gd name="T45" fmla="*/ 24 h 75"/>
                <a:gd name="T46" fmla="*/ 230 w 236"/>
                <a:gd name="T47" fmla="*/ 17 h 75"/>
                <a:gd name="T48" fmla="*/ 224 w 236"/>
                <a:gd name="T49" fmla="*/ 12 h 75"/>
                <a:gd name="T50" fmla="*/ 217 w 236"/>
                <a:gd name="T51" fmla="*/ 9 h 75"/>
                <a:gd name="T52" fmla="*/ 209 w 236"/>
                <a:gd name="T53" fmla="*/ 6 h 75"/>
                <a:gd name="T54" fmla="*/ 200 w 236"/>
                <a:gd name="T55" fmla="*/ 5 h 75"/>
                <a:gd name="T56" fmla="*/ 189 w 236"/>
                <a:gd name="T57" fmla="*/ 5 h 75"/>
                <a:gd name="T58" fmla="*/ 180 w 236"/>
                <a:gd name="T59" fmla="*/ 8 h 75"/>
                <a:gd name="T60" fmla="*/ 171 w 236"/>
                <a:gd name="T61" fmla="*/ 9 h 75"/>
                <a:gd name="T62" fmla="*/ 163 w 236"/>
                <a:gd name="T63" fmla="*/ 11 h 75"/>
                <a:gd name="T64" fmla="*/ 157 w 236"/>
                <a:gd name="T65" fmla="*/ 13 h 75"/>
                <a:gd name="T66" fmla="*/ 153 w 236"/>
                <a:gd name="T67" fmla="*/ 15 h 75"/>
                <a:gd name="T68" fmla="*/ 146 w 236"/>
                <a:gd name="T69" fmla="*/ 15 h 75"/>
                <a:gd name="T70" fmla="*/ 140 w 236"/>
                <a:gd name="T71" fmla="*/ 13 h 75"/>
                <a:gd name="T72" fmla="*/ 134 w 236"/>
                <a:gd name="T73" fmla="*/ 11 h 75"/>
                <a:gd name="T74" fmla="*/ 127 w 236"/>
                <a:gd name="T75" fmla="*/ 9 h 75"/>
                <a:gd name="T76" fmla="*/ 119 w 236"/>
                <a:gd name="T77" fmla="*/ 5 h 75"/>
                <a:gd name="T78" fmla="*/ 111 w 236"/>
                <a:gd name="T79" fmla="*/ 3 h 75"/>
                <a:gd name="T80" fmla="*/ 102 w 236"/>
                <a:gd name="T81" fmla="*/ 2 h 7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36" h="75">
                  <a:moveTo>
                    <a:pt x="102" y="2"/>
                  </a:moveTo>
                  <a:lnTo>
                    <a:pt x="78" y="0"/>
                  </a:lnTo>
                  <a:lnTo>
                    <a:pt x="57" y="3"/>
                  </a:lnTo>
                  <a:lnTo>
                    <a:pt x="37" y="6"/>
                  </a:lnTo>
                  <a:lnTo>
                    <a:pt x="20" y="13"/>
                  </a:lnTo>
                  <a:lnTo>
                    <a:pt x="8" y="22"/>
                  </a:lnTo>
                  <a:lnTo>
                    <a:pt x="0" y="32"/>
                  </a:lnTo>
                  <a:lnTo>
                    <a:pt x="0" y="45"/>
                  </a:lnTo>
                  <a:lnTo>
                    <a:pt x="6" y="61"/>
                  </a:lnTo>
                  <a:lnTo>
                    <a:pt x="40" y="68"/>
                  </a:lnTo>
                  <a:lnTo>
                    <a:pt x="69" y="73"/>
                  </a:lnTo>
                  <a:lnTo>
                    <a:pt x="95" y="75"/>
                  </a:lnTo>
                  <a:lnTo>
                    <a:pt x="116" y="75"/>
                  </a:lnTo>
                  <a:lnTo>
                    <a:pt x="136" y="75"/>
                  </a:lnTo>
                  <a:lnTo>
                    <a:pt x="156" y="73"/>
                  </a:lnTo>
                  <a:lnTo>
                    <a:pt x="175" y="69"/>
                  </a:lnTo>
                  <a:lnTo>
                    <a:pt x="195" y="65"/>
                  </a:lnTo>
                  <a:lnTo>
                    <a:pt x="214" y="60"/>
                  </a:lnTo>
                  <a:lnTo>
                    <a:pt x="226" y="54"/>
                  </a:lnTo>
                  <a:lnTo>
                    <a:pt x="232" y="47"/>
                  </a:lnTo>
                  <a:lnTo>
                    <a:pt x="236" y="38"/>
                  </a:lnTo>
                  <a:lnTo>
                    <a:pt x="236" y="31"/>
                  </a:lnTo>
                  <a:lnTo>
                    <a:pt x="233" y="24"/>
                  </a:lnTo>
                  <a:lnTo>
                    <a:pt x="230" y="17"/>
                  </a:lnTo>
                  <a:lnTo>
                    <a:pt x="224" y="12"/>
                  </a:lnTo>
                  <a:lnTo>
                    <a:pt x="217" y="9"/>
                  </a:lnTo>
                  <a:lnTo>
                    <a:pt x="209" y="6"/>
                  </a:lnTo>
                  <a:lnTo>
                    <a:pt x="200" y="5"/>
                  </a:lnTo>
                  <a:lnTo>
                    <a:pt x="189" y="5"/>
                  </a:lnTo>
                  <a:lnTo>
                    <a:pt x="180" y="8"/>
                  </a:lnTo>
                  <a:lnTo>
                    <a:pt x="171" y="9"/>
                  </a:lnTo>
                  <a:lnTo>
                    <a:pt x="163" y="11"/>
                  </a:lnTo>
                  <a:lnTo>
                    <a:pt x="157" y="13"/>
                  </a:lnTo>
                  <a:lnTo>
                    <a:pt x="153" y="15"/>
                  </a:lnTo>
                  <a:lnTo>
                    <a:pt x="146" y="15"/>
                  </a:lnTo>
                  <a:lnTo>
                    <a:pt x="140" y="13"/>
                  </a:lnTo>
                  <a:lnTo>
                    <a:pt x="134" y="11"/>
                  </a:lnTo>
                  <a:lnTo>
                    <a:pt x="127" y="9"/>
                  </a:lnTo>
                  <a:lnTo>
                    <a:pt x="119" y="5"/>
                  </a:lnTo>
                  <a:lnTo>
                    <a:pt x="111" y="3"/>
                  </a:lnTo>
                  <a:lnTo>
                    <a:pt x="102" y="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grpSp>
          <p:nvGrpSpPr>
            <p:cNvPr id="10267" name="Group 38"/>
            <p:cNvGrpSpPr/>
            <p:nvPr/>
          </p:nvGrpSpPr>
          <p:grpSpPr bwMode="auto">
            <a:xfrm>
              <a:off x="0" y="4105"/>
              <a:ext cx="1479" cy="215"/>
              <a:chOff x="3452" y="4125"/>
              <a:chExt cx="1479" cy="215"/>
            </a:xfrm>
          </p:grpSpPr>
          <p:sp>
            <p:nvSpPr>
              <p:cNvPr id="10370" name="Freeform 39"/>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71" name="Freeform 40"/>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72" name="Freeform 41"/>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73" name="Freeform 42"/>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74" name="Freeform 43"/>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75" name="Freeform 44"/>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76" name="Freeform 45"/>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77" name="Freeform 46"/>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78" name="Freeform 47"/>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79" name="Freeform 48"/>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80" name="Freeform 49"/>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81" name="Freeform 50"/>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82" name="Freeform 51"/>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83" name="Freeform 52"/>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84" name="Freeform 53"/>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85" name="Freeform 54"/>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86" name="Freeform 55"/>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87" name="Freeform 56"/>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88" name="Freeform 57"/>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89" name="Freeform 58"/>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90" name="Freeform 59"/>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91" name="Freeform 60"/>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92" name="Freeform 61"/>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93" name="Freeform 62"/>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94" name="Freeform 63"/>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95" name="Freeform 64"/>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96" name="Freeform 65"/>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97" name="Freeform 66"/>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98" name="Freeform 67"/>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99" name="Freeform 68"/>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400" name="Freeform 69"/>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401" name="Freeform 70"/>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402" name="Freeform 71"/>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grpSp>
        <p:grpSp>
          <p:nvGrpSpPr>
            <p:cNvPr id="10268" name="Group 72"/>
            <p:cNvGrpSpPr/>
            <p:nvPr/>
          </p:nvGrpSpPr>
          <p:grpSpPr bwMode="auto">
            <a:xfrm>
              <a:off x="1344" y="4105"/>
              <a:ext cx="1479" cy="215"/>
              <a:chOff x="3452" y="4125"/>
              <a:chExt cx="1479" cy="215"/>
            </a:xfrm>
          </p:grpSpPr>
          <p:sp>
            <p:nvSpPr>
              <p:cNvPr id="10337" name="Freeform 73"/>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38" name="Freeform 74"/>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39" name="Freeform 75"/>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40" name="Freeform 76"/>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41" name="Freeform 77"/>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42" name="Freeform 78"/>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43" name="Freeform 79"/>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44" name="Freeform 80"/>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45" name="Freeform 81"/>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46" name="Freeform 82"/>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47" name="Freeform 83"/>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48" name="Freeform 84"/>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49" name="Freeform 85"/>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50" name="Freeform 86"/>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51" name="Freeform 87"/>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52" name="Freeform 88"/>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53" name="Freeform 89"/>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54" name="Freeform 90"/>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55" name="Freeform 91"/>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56" name="Freeform 92"/>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57" name="Freeform 93"/>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58" name="Freeform 94"/>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59" name="Freeform 95"/>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60" name="Freeform 96"/>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61" name="Freeform 97"/>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62" name="Freeform 98"/>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63" name="Freeform 99"/>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64" name="Freeform 100"/>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65" name="Freeform 101"/>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66" name="Freeform 102"/>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67" name="Freeform 103"/>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68" name="Freeform 104"/>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69" name="Freeform 105"/>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grpSp>
        <p:grpSp>
          <p:nvGrpSpPr>
            <p:cNvPr id="10269" name="Group 106"/>
            <p:cNvGrpSpPr/>
            <p:nvPr/>
          </p:nvGrpSpPr>
          <p:grpSpPr bwMode="auto">
            <a:xfrm>
              <a:off x="2688" y="4105"/>
              <a:ext cx="1479" cy="215"/>
              <a:chOff x="3452" y="4125"/>
              <a:chExt cx="1479" cy="215"/>
            </a:xfrm>
          </p:grpSpPr>
          <p:sp>
            <p:nvSpPr>
              <p:cNvPr id="10304" name="Freeform 107"/>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05" name="Freeform 108"/>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06" name="Freeform 109"/>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07" name="Freeform 110"/>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08" name="Freeform 111"/>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09" name="Freeform 112"/>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10" name="Freeform 113"/>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11" name="Freeform 114"/>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12" name="Freeform 115"/>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13" name="Freeform 116"/>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14" name="Freeform 117"/>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15" name="Freeform 118"/>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16" name="Freeform 119"/>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17" name="Freeform 120"/>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18" name="Freeform 121"/>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19" name="Freeform 122"/>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20" name="Freeform 123"/>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21" name="Freeform 124"/>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22" name="Freeform 125"/>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23" name="Freeform 126"/>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24" name="Freeform 127"/>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25" name="Freeform 128"/>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26" name="Freeform 129"/>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27" name="Freeform 130"/>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28" name="Freeform 131"/>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29" name="Freeform 132"/>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30" name="Freeform 133"/>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31" name="Freeform 134"/>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32" name="Freeform 135"/>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33" name="Freeform 136"/>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34" name="Freeform 137"/>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35" name="Freeform 138"/>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36" name="Freeform 139"/>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grpSp>
        <p:grpSp>
          <p:nvGrpSpPr>
            <p:cNvPr id="10270" name="Group 140"/>
            <p:cNvGrpSpPr/>
            <p:nvPr/>
          </p:nvGrpSpPr>
          <p:grpSpPr bwMode="auto">
            <a:xfrm>
              <a:off x="4032" y="4105"/>
              <a:ext cx="1479" cy="215"/>
              <a:chOff x="3452" y="4125"/>
              <a:chExt cx="1479" cy="215"/>
            </a:xfrm>
          </p:grpSpPr>
          <p:sp>
            <p:nvSpPr>
              <p:cNvPr id="10271" name="Freeform 141"/>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272" name="Freeform 142"/>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273" name="Freeform 143"/>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274" name="Freeform 144"/>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275" name="Freeform 145"/>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276" name="Freeform 146"/>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277" name="Freeform 147"/>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278" name="Freeform 148"/>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279" name="Freeform 149"/>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280" name="Freeform 150"/>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281" name="Freeform 151"/>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282" name="Freeform 152"/>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283" name="Freeform 153"/>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284" name="Freeform 154"/>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285" name="Freeform 155"/>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286" name="Freeform 156"/>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287" name="Freeform 157"/>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288" name="Freeform 158"/>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289" name="Freeform 159"/>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290" name="Freeform 160"/>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291" name="Freeform 161"/>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292" name="Freeform 162"/>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293" name="Freeform 163"/>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294" name="Freeform 164"/>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295" name="Freeform 165"/>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296" name="Freeform 166"/>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297" name="Freeform 167"/>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298" name="Freeform 168"/>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299" name="Freeform 169"/>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00" name="Freeform 170"/>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01" name="Freeform 171"/>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02" name="Freeform 172"/>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03" name="Freeform 173"/>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grpSp>
      </p:grpSp>
      <p:pic>
        <p:nvPicPr>
          <p:cNvPr id="14" name="Picture 13"/>
          <p:cNvPicPr>
            <a:picLocks noChangeAspect="1"/>
          </p:cNvPicPr>
          <p:nvPr/>
        </p:nvPicPr>
        <p:blipFill>
          <a:blip r:embed="rId5">
            <a:clrChange>
              <a:clrFrom>
                <a:srgbClr val="FFFFFF">
                  <a:alpha val="100000"/>
                </a:srgbClr>
              </a:clrFrom>
              <a:clrTo>
                <a:srgbClr val="FFFFFF">
                  <a:alpha val="100000"/>
                  <a:alpha val="0"/>
                </a:srgbClr>
              </a:clrTo>
            </a:clrChange>
          </a:blip>
          <a:stretch>
            <a:fillRect/>
          </a:stretch>
        </p:blipFill>
        <p:spPr>
          <a:xfrm>
            <a:off x="10132060" y="46355"/>
            <a:ext cx="2059940" cy="1125855"/>
          </a:xfrm>
          <a:prstGeom prst="rect">
            <a:avLst/>
          </a:prstGeom>
        </p:spPr>
      </p:pic>
      <p:sp>
        <p:nvSpPr>
          <p:cNvPr id="4" name="Rectangle 4"/>
          <p:cNvSpPr/>
          <p:nvPr/>
        </p:nvSpPr>
        <p:spPr>
          <a:xfrm>
            <a:off x="864365" y="1507497"/>
            <a:ext cx="1734820" cy="76835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1"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Câu</a:t>
            </a:r>
            <a:r>
              <a:rPr kumimoji="0" lang="en-US" sz="4400" b="0" i="1"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1:</a:t>
            </a:r>
            <a:r>
              <a:rPr kumimoji="0" lang="en-US" sz="4400" b="0" i="1" u="none" strike="noStrike" kern="1200" cap="none" spc="0" normalizeH="0" baseline="0" noProof="0" dirty="0">
                <a:ln>
                  <a:noFill/>
                </a:ln>
                <a:solidFill>
                  <a:srgbClr val="6600FF"/>
                </a:solidFill>
                <a:effectLst/>
                <a:uLnTx/>
                <a:uFillTx/>
                <a:latin typeface="Times New Roman" panose="02020603050405020304" pitchFamily="18" charset="0"/>
                <a:cs typeface="Times New Roman" panose="02020603050405020304" pitchFamily="18" charset="0"/>
              </a:rPr>
              <a:t> </a:t>
            </a:r>
            <a:endParaRPr kumimoji="0" lang="en-US" sz="3200" b="0" i="1" u="none" strike="noStrike" kern="1200" cap="none" spc="0" normalizeH="0" baseline="0" noProof="0" dirty="0">
              <a:ln>
                <a:noFill/>
              </a:ln>
              <a:solidFill>
                <a:srgbClr val="6600FF"/>
              </a:solidFill>
              <a:effectLst/>
              <a:uLnTx/>
              <a:uFillTx/>
              <a:latin typeface="Times New Roman" panose="02020603050405020304" pitchFamily="18" charset="0"/>
              <a:cs typeface="Times New Roman" panose="02020603050405020304" pitchFamily="18" charset="0"/>
            </a:endParaRPr>
          </a:p>
        </p:txBody>
      </p:sp>
      <p:pic>
        <p:nvPicPr>
          <p:cNvPr id="3" name="Recording (3)">
            <a:hlinkClick r:id="" action="ppaction://media"/>
            <a:extLst>
              <a:ext uri="{FF2B5EF4-FFF2-40B4-BE49-F238E27FC236}">
                <a16:creationId xmlns:a16="http://schemas.microsoft.com/office/drawing/2014/main" id="{8848196F-4EE3-EB8C-C375-A1722441028A}"/>
              </a:ext>
            </a:extLst>
          </p:cNvPr>
          <p:cNvPicPr/>
          <p:nvPr>
            <a:audioFile r:link="rId2"/>
            <p:extLst>
              <p:ext uri="{DAA4B4D4-6D71-4841-9C94-3DE7FCFB9230}">
                <p14:media xmlns:p14="http://schemas.microsoft.com/office/powerpoint/2010/main" r:embed="rId1"/>
              </p:ext>
            </p:extLst>
          </p:nvPr>
        </p:nvPicPr>
        <p:blipFill>
          <a:blip r:embed="rId6"/>
          <a:stretch>
            <a:fillRect/>
          </a:stretch>
        </p:blipFill>
        <p:spPr>
          <a:xfrm>
            <a:off x="9784095" y="1291590"/>
            <a:ext cx="619125" cy="619125"/>
          </a:xfrm>
          <a:prstGeom prst="rect">
            <a:avLst/>
          </a:prstGeom>
        </p:spPr>
      </p:pic>
      <p:pic>
        <p:nvPicPr>
          <p:cNvPr id="9" name="Hình ảnh 8">
            <a:extLst>
              <a:ext uri="{FF2B5EF4-FFF2-40B4-BE49-F238E27FC236}">
                <a16:creationId xmlns:a16="http://schemas.microsoft.com/office/drawing/2014/main" id="{5C81442E-D441-13F0-8FB7-78BF06D3994D}"/>
              </a:ext>
            </a:extLst>
          </p:cNvPr>
          <p:cNvPicPr>
            <a:picLocks noChangeAspect="1"/>
          </p:cNvPicPr>
          <p:nvPr/>
        </p:nvPicPr>
        <p:blipFill>
          <a:blip r:embed="rId7"/>
          <a:stretch>
            <a:fillRect/>
          </a:stretch>
        </p:blipFill>
        <p:spPr>
          <a:xfrm>
            <a:off x="897810" y="2359915"/>
            <a:ext cx="10747371" cy="1314902"/>
          </a:xfrm>
          <a:prstGeom prst="rect">
            <a:avLst/>
          </a:prstGeom>
        </p:spPr>
      </p:pic>
      <p:sp>
        <p:nvSpPr>
          <p:cNvPr id="20" name="Hộp Văn bản 19">
            <a:extLst>
              <a:ext uri="{FF2B5EF4-FFF2-40B4-BE49-F238E27FC236}">
                <a16:creationId xmlns:a16="http://schemas.microsoft.com/office/drawing/2014/main" id="{269ED502-C215-6643-6C8A-D680A997A76D}"/>
              </a:ext>
            </a:extLst>
          </p:cNvPr>
          <p:cNvSpPr txBox="1"/>
          <p:nvPr/>
        </p:nvSpPr>
        <p:spPr>
          <a:xfrm>
            <a:off x="1851085" y="3686548"/>
            <a:ext cx="1016847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6600FF"/>
                </a:solidFill>
                <a:effectLst/>
                <a:uLnTx/>
                <a:uFillTx/>
                <a:latin typeface="Times New Roman" panose="02020603050405020304" pitchFamily="18" charset="0"/>
                <a:cs typeface="Times New Roman" panose="02020603050405020304" pitchFamily="18" charset="0"/>
              </a:rPr>
              <a:t>Trong  rừng cây      xanh   sáo      đùa         sáo</a:t>
            </a:r>
            <a:r>
              <a:rPr kumimoji="0" lang="en-US" sz="2800" b="1" i="1" u="none" strike="noStrike" kern="1200" cap="none" spc="0" normalizeH="0" baseline="0" noProof="0" dirty="0">
                <a:ln>
                  <a:noFill/>
                </a:ln>
                <a:solidFill>
                  <a:srgbClr val="6600FF"/>
                </a:solidFill>
                <a:effectLst/>
                <a:uLnTx/>
                <a:uFillTx/>
                <a:latin typeface="Times New Roman" panose="02020603050405020304" pitchFamily="18" charset="0"/>
                <a:cs typeface="Times New Roman" panose="02020603050405020304" pitchFamily="18" charset="0"/>
              </a:rPr>
              <a:t>        </a:t>
            </a:r>
            <a:r>
              <a:rPr kumimoji="0" lang="en-US" altLang="vi-VN" sz="2800" b="1" i="1" u="none" strike="noStrike" kern="1200" cap="none" spc="0" normalizeH="0" baseline="0" noProof="0" dirty="0">
                <a:ln>
                  <a:noFill/>
                </a:ln>
                <a:solidFill>
                  <a:srgbClr val="6600FF"/>
                </a:solidFill>
                <a:effectLst/>
                <a:uLnTx/>
                <a:uFillTx/>
                <a:latin typeface="Times New Roman" panose="02020603050405020304" pitchFamily="18" charset="0"/>
                <a:cs typeface="Times New Roman" panose="02020603050405020304" pitchFamily="18" charset="0"/>
              </a:rPr>
              <a:t> bay.</a:t>
            </a:r>
            <a:r>
              <a:rPr kumimoji="0" lang="vi-VN" sz="2800" b="1" i="1" u="none" strike="noStrike" kern="1200" cap="none" spc="0" normalizeH="0" baseline="0" noProof="0" dirty="0">
                <a:ln>
                  <a:noFill/>
                </a:ln>
                <a:solidFill>
                  <a:srgbClr val="6600FF"/>
                </a:solidFill>
                <a:effectLst/>
                <a:uLnTx/>
                <a:uFillTx/>
                <a:latin typeface="Times New Roman" panose="02020603050405020304" pitchFamily="18" charset="0"/>
                <a:cs typeface="Times New Roman" panose="02020603050405020304" pitchFamily="18" charset="0"/>
              </a:rPr>
              <a:t> </a:t>
            </a:r>
            <a:endParaRPr kumimoji="0" lang="en-US" sz="2800" b="1" i="1" u="none" strike="noStrike" kern="1200" cap="none" spc="0" normalizeH="0" baseline="0" noProof="0" dirty="0">
              <a:ln>
                <a:noFill/>
              </a:ln>
              <a:solidFill>
                <a:srgbClr val="6600FF"/>
              </a:solidFill>
              <a:effectLst/>
              <a:uLnTx/>
              <a:uFillTx/>
              <a:latin typeface="Times New Roman" panose="02020603050405020304" pitchFamily="18" charset="0"/>
              <a:cs typeface="Times New Roman" panose="02020603050405020304" pitchFamily="18" charset="0"/>
            </a:endParaRPr>
          </a:p>
        </p:txBody>
      </p:sp>
      <p:pic>
        <p:nvPicPr>
          <p:cNvPr id="5" name="Content Placeholder 3" descr="mặt phách">
            <a:extLst>
              <a:ext uri="{FF2B5EF4-FFF2-40B4-BE49-F238E27FC236}">
                <a16:creationId xmlns:a16="http://schemas.microsoft.com/office/drawing/2014/main" id="{B923AE80-A2B9-F121-14E3-AF17E587F52E}"/>
              </a:ext>
            </a:extLst>
          </p:cNvPr>
          <p:cNvPicPr>
            <a:picLocks noChangeAspect="1"/>
          </p:cNvPicPr>
          <p:nvPr/>
        </p:nvPicPr>
        <p:blipFill>
          <a:blip r:embed="rId8">
            <a:clrChange>
              <a:clrFrom>
                <a:srgbClr val="FFFFFF">
                  <a:alpha val="100000"/>
                </a:srgbClr>
              </a:clrFrom>
              <a:clrTo>
                <a:srgbClr val="FFFFFF">
                  <a:alpha val="100000"/>
                  <a:alpha val="0"/>
                </a:srgbClr>
              </a:clrTo>
            </a:clrChange>
          </a:blip>
          <a:stretch>
            <a:fillRect/>
          </a:stretch>
        </p:blipFill>
        <p:spPr>
          <a:xfrm>
            <a:off x="4812795" y="4315476"/>
            <a:ext cx="738505" cy="565785"/>
          </a:xfrm>
          <a:prstGeom prst="rect">
            <a:avLst/>
          </a:prstGeom>
        </p:spPr>
      </p:pic>
      <p:pic>
        <p:nvPicPr>
          <p:cNvPr id="7" name="Content Placeholder 3" descr="mặt phách">
            <a:extLst>
              <a:ext uri="{FF2B5EF4-FFF2-40B4-BE49-F238E27FC236}">
                <a16:creationId xmlns:a16="http://schemas.microsoft.com/office/drawing/2014/main" id="{EF63FB20-509A-035B-4C32-5EA87774A497}"/>
              </a:ext>
            </a:extLst>
          </p:cNvPr>
          <p:cNvPicPr>
            <a:picLocks noChangeAspect="1"/>
          </p:cNvPicPr>
          <p:nvPr/>
        </p:nvPicPr>
        <p:blipFill>
          <a:blip r:embed="rId8">
            <a:clrChange>
              <a:clrFrom>
                <a:srgbClr val="FFFFFF">
                  <a:alpha val="100000"/>
                </a:srgbClr>
              </a:clrFrom>
              <a:clrTo>
                <a:srgbClr val="FFFFFF">
                  <a:alpha val="100000"/>
                  <a:alpha val="0"/>
                </a:srgbClr>
              </a:clrTo>
            </a:clrChange>
          </a:blip>
          <a:stretch>
            <a:fillRect/>
          </a:stretch>
        </p:blipFill>
        <p:spPr>
          <a:xfrm>
            <a:off x="6823902" y="4342714"/>
            <a:ext cx="738505" cy="565785"/>
          </a:xfrm>
          <a:prstGeom prst="rect">
            <a:avLst/>
          </a:prstGeom>
        </p:spPr>
      </p:pic>
      <p:pic>
        <p:nvPicPr>
          <p:cNvPr id="8" name="Content Placeholder 3" descr="mặt phách">
            <a:extLst>
              <a:ext uri="{FF2B5EF4-FFF2-40B4-BE49-F238E27FC236}">
                <a16:creationId xmlns:a16="http://schemas.microsoft.com/office/drawing/2014/main" id="{37A6925D-72C1-3C6E-F380-629342255091}"/>
              </a:ext>
            </a:extLst>
          </p:cNvPr>
          <p:cNvPicPr>
            <a:picLocks noChangeAspect="1"/>
          </p:cNvPicPr>
          <p:nvPr/>
        </p:nvPicPr>
        <p:blipFill>
          <a:blip r:embed="rId8">
            <a:clrChange>
              <a:clrFrom>
                <a:srgbClr val="FFFFFF">
                  <a:alpha val="100000"/>
                </a:srgbClr>
              </a:clrFrom>
              <a:clrTo>
                <a:srgbClr val="FFFFFF">
                  <a:alpha val="100000"/>
                  <a:alpha val="0"/>
                </a:srgbClr>
              </a:clrTo>
            </a:clrChange>
          </a:blip>
          <a:stretch>
            <a:fillRect/>
          </a:stretch>
        </p:blipFill>
        <p:spPr>
          <a:xfrm>
            <a:off x="9599373" y="4355555"/>
            <a:ext cx="738505" cy="565785"/>
          </a:xfrm>
          <a:prstGeom prst="rect">
            <a:avLst/>
          </a:prstGeom>
        </p:spPr>
      </p:pic>
      <p:pic>
        <p:nvPicPr>
          <p:cNvPr id="10" name="Content Placeholder 3" descr="mặt phách">
            <a:extLst>
              <a:ext uri="{FF2B5EF4-FFF2-40B4-BE49-F238E27FC236}">
                <a16:creationId xmlns:a16="http://schemas.microsoft.com/office/drawing/2014/main" id="{DFCAB8A9-6658-FD55-0412-3CA81C863D0F}"/>
              </a:ext>
            </a:extLst>
          </p:cNvPr>
          <p:cNvPicPr>
            <a:picLocks noChangeAspect="1"/>
          </p:cNvPicPr>
          <p:nvPr/>
        </p:nvPicPr>
        <p:blipFill>
          <a:blip r:embed="rId8">
            <a:clrChange>
              <a:clrFrom>
                <a:srgbClr val="FFFFFF">
                  <a:alpha val="100000"/>
                </a:srgbClr>
              </a:clrFrom>
              <a:clrTo>
                <a:srgbClr val="FFFFFF">
                  <a:alpha val="100000"/>
                  <a:alpha val="0"/>
                </a:srgbClr>
              </a:clrTo>
            </a:clrChange>
          </a:blip>
          <a:stretch>
            <a:fillRect/>
          </a:stretch>
        </p:blipFill>
        <p:spPr>
          <a:xfrm>
            <a:off x="3026814" y="4480214"/>
            <a:ext cx="738505" cy="565785"/>
          </a:xfrm>
          <a:prstGeom prst="rect">
            <a:avLst/>
          </a:prstGeom>
        </p:spPr>
      </p:pic>
      <p:sp>
        <p:nvSpPr>
          <p:cNvPr id="16" name="Rectangles 6">
            <a:extLst>
              <a:ext uri="{FF2B5EF4-FFF2-40B4-BE49-F238E27FC236}">
                <a16:creationId xmlns:a16="http://schemas.microsoft.com/office/drawing/2014/main" id="{ADEC3A0C-801E-35C0-E798-DE079B8E944C}"/>
              </a:ext>
            </a:extLst>
          </p:cNvPr>
          <p:cNvSpPr/>
          <p:nvPr/>
        </p:nvSpPr>
        <p:spPr>
          <a:xfrm>
            <a:off x="1939099" y="723103"/>
            <a:ext cx="4836580" cy="584775"/>
          </a:xfrm>
          <a:prstGeom prst="rect">
            <a:avLst/>
          </a:prstGeom>
          <a:noFill/>
          <a:ln>
            <a:noFill/>
          </a:ln>
        </p:spPr>
        <p:txBody>
          <a:bodyPr wrap="none" rtlCol="0" anchor="t">
            <a:spAutoFit/>
          </a:bodyPr>
          <a:lstStyle/>
          <a:p>
            <a:pPr algn="ctr"/>
            <a:r>
              <a:rPr lang="vi-VN" altLang="en-US" sz="3200" b="1" dirty="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HÁT KẾT HỢP </a:t>
            </a:r>
            <a:r>
              <a:rPr lang="en-US" altLang="vi-VN" sz="3200" b="1" dirty="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GÕ</a:t>
            </a:r>
            <a:r>
              <a:rPr lang="vi-VN" altLang="en-US" sz="3200" b="1" dirty="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ĐỆM</a:t>
            </a:r>
            <a:endParaRPr lang="en-US" altLang="vi-VN" sz="3200" b="1" dirty="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77884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par>
                                <p:cTn id="19" presetID="16" presetClass="entr" presetSubtype="21"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par>
                                <p:cTn id="22" presetID="16" presetClass="entr" presetSubtype="21"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par>
                                <p:cTn id="25" presetID="16" presetClass="entr" presetSubtype="21"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
                    </p:tgtEl>
                  </p:cond>
                </p:stCondLst>
                <p:endSync evt="end" delay="0">
                  <p:rtn val="all"/>
                </p:endSync>
                <p:childTnLst>
                  <p:par>
                    <p:cTn id="29" fill="hold">
                      <p:stCondLst>
                        <p:cond delay="0"/>
                      </p:stCondLst>
                      <p:childTnLst>
                        <p:par>
                          <p:cTn id="30" fill="hold">
                            <p:stCondLst>
                              <p:cond delay="0"/>
                            </p:stCondLst>
                            <p:childTnLst>
                              <p:par>
                                <p:cTn id="31" presetID="1" presetClass="mediacall" presetSubtype="0" fill="hold" nodeType="clickEffect">
                                  <p:stCondLst>
                                    <p:cond delay="0"/>
                                  </p:stCondLst>
                                  <p:childTnLst>
                                    <p:cmd type="call" cmd="playFrom(0.0)">
                                      <p:cBhvr additive="base">
                                        <p:cTn id="32" dur="10750" fill="hold"/>
                                        <p:tgtEl>
                                          <p:spTgt spid="3"/>
                                        </p:tgtEl>
                                      </p:cBhvr>
                                    </p:cmd>
                                  </p:childTnLst>
                                </p:cTn>
                              </p:par>
                            </p:childTnLst>
                          </p:cTn>
                        </p:par>
                      </p:childTnLst>
                    </p:cTn>
                  </p:par>
                </p:childTnLst>
              </p:cTn>
              <p:nextCondLst>
                <p:cond evt="onClick" delay="0">
                  <p:tgtEl>
                    <p:spTgt spid="3"/>
                  </p:tgtEl>
                </p:cond>
              </p:nextCondLst>
            </p:seq>
            <p:audio>
              <p:cMediaNode vol="100000">
                <p:cTn id="33" fill="hold" display="1">
                  <p:stCondLst>
                    <p:cond delay="indefinite"/>
                  </p:stCondLst>
                  <p:endCondLst>
                    <p:cond evt="onStopAudio" delay="0">
                      <p:tgtEl>
                        <p:sldTgt/>
                      </p:tgtEl>
                    </p:cond>
                  </p:endCondLst>
                </p:cTn>
                <p:tgtEl>
                  <p:spTgt spid="3"/>
                </p:tgtEl>
              </p:cMediaNode>
            </p:audio>
          </p:childTnLst>
        </p:cTn>
      </p:par>
    </p:tnLst>
    <p:bldLst>
      <p:bldP spid="4" grpId="0"/>
      <p:bldP spid="4" grpId="1"/>
      <p:bldP spid="20" grpId="0"/>
      <p:bldP spid="16"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CA5CBDCE-914F-81BD-AAF2-B8905BB0E582}"/>
              </a:ext>
            </a:extLst>
          </p:cNvPr>
          <p:cNvPicPr>
            <a:picLocks noChangeAspect="1"/>
          </p:cNvPicPr>
          <p:nvPr/>
        </p:nvPicPr>
        <p:blipFill>
          <a:blip r:embed="rId4"/>
          <a:stretch>
            <a:fillRect/>
          </a:stretch>
        </p:blipFill>
        <p:spPr>
          <a:xfrm>
            <a:off x="0" y="19050"/>
            <a:ext cx="12316178" cy="6838950"/>
          </a:xfrm>
          <a:prstGeom prst="rect">
            <a:avLst/>
          </a:prstGeom>
        </p:spPr>
      </p:pic>
      <p:sp>
        <p:nvSpPr>
          <p:cNvPr id="5" name="Rectangle 1">
            <a:extLst>
              <a:ext uri="{FF2B5EF4-FFF2-40B4-BE49-F238E27FC236}">
                <a16:creationId xmlns:a16="http://schemas.microsoft.com/office/drawing/2014/main" id="{F914FAE4-8AA0-99F9-6C3C-6681C05053E1}"/>
              </a:ext>
            </a:extLst>
          </p:cNvPr>
          <p:cNvSpPr/>
          <p:nvPr/>
        </p:nvSpPr>
        <p:spPr>
          <a:xfrm>
            <a:off x="201096" y="96677"/>
            <a:ext cx="3637535" cy="461665"/>
          </a:xfrm>
          <a:prstGeom prst="rect">
            <a:avLst/>
          </a:prstGeom>
          <a:gradFill>
            <a:gsLst>
              <a:gs pos="0">
                <a:srgbClr val="FBFB11"/>
              </a:gs>
              <a:gs pos="100000">
                <a:srgbClr val="838309"/>
              </a:gs>
            </a:gsLst>
            <a:lin ang="5400000" scaled="0"/>
          </a:gradFill>
        </p:spPr>
        <p:txBody>
          <a:bodyPr wrap="none">
            <a:spAutoFit/>
            <a:scene3d>
              <a:camera prst="orthographicFront"/>
              <a:lightRig rig="flat" dir="tl">
                <a:rot lat="0" lon="0" rev="6600000"/>
              </a:lightRig>
            </a:scene3d>
            <a:sp3d extrusionH="25400" contourW="8890">
              <a:bevelT w="38100" h="31750"/>
              <a:contourClr>
                <a:srgbClr val="ED7D31">
                  <a:shade val="75000"/>
                </a:srgbClr>
              </a:contour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vi-VN" sz="2400" b="1" i="0" u="none" strike="noStrike" kern="1200" cap="none" spc="0" normalizeH="0" baseline="0" noProof="0" dirty="0">
                <a:ln w="11430"/>
                <a:solidFill>
                  <a:srgbClr val="FF0000"/>
                </a:solidFill>
                <a:effectLst>
                  <a:outerShdw blurRad="50800" dist="39000" dir="5460000" algn="tl">
                    <a:srgbClr val="000000">
                      <a:alpha val="38000"/>
                    </a:srgbClr>
                  </a:outerShdw>
                </a:effectLst>
                <a:uLnTx/>
                <a:uFillTx/>
                <a:latin typeface="Tahoma" panose="020B0604030504040204" pitchFamily="34" charset="0"/>
                <a:ea typeface="+mn-ea"/>
                <a:cs typeface="Arial" panose="020B0604020202020204" pitchFamily="34" charset="0"/>
              </a:rPr>
              <a:t>HÁT</a:t>
            </a:r>
            <a:r>
              <a:rPr kumimoji="0" lang="en-US" altLang="vi-VN" sz="2400" b="1" i="0" u="none" strike="noStrike" kern="1200" cap="none" spc="0" normalizeH="0" noProof="0" dirty="0">
                <a:ln w="11430"/>
                <a:solidFill>
                  <a:srgbClr val="FF0000"/>
                </a:solidFill>
                <a:effectLst>
                  <a:outerShdw blurRad="50800" dist="39000" dir="5460000" algn="tl">
                    <a:srgbClr val="000000">
                      <a:alpha val="38000"/>
                    </a:srgbClr>
                  </a:outerShdw>
                </a:effectLst>
                <a:uLnTx/>
                <a:uFillTx/>
                <a:latin typeface="Tahoma" panose="020B0604030504040204" pitchFamily="34" charset="0"/>
                <a:ea typeface="+mn-ea"/>
                <a:cs typeface="Arial" panose="020B0604020202020204" pitchFamily="34" charset="0"/>
              </a:rPr>
              <a:t> KẾT HỢP GÕ ĐỆM</a:t>
            </a:r>
            <a:endParaRPr kumimoji="0" lang="en-US" altLang="vi-VN" sz="2400" b="1" i="0" u="none" strike="noStrike" kern="1200" cap="none" spc="0" normalizeH="0" baseline="0" noProof="0" dirty="0">
              <a:ln w="11430"/>
              <a:solidFill>
                <a:srgbClr val="FF0000"/>
              </a:solidFill>
              <a:effectLst>
                <a:outerShdw blurRad="50800" dist="39000" dir="5460000" algn="tl">
                  <a:srgbClr val="000000">
                    <a:alpha val="38000"/>
                  </a:srgbClr>
                </a:outerShdw>
              </a:effectLst>
              <a:uLnTx/>
              <a:uFillTx/>
              <a:latin typeface="Tahoma" panose="020B0604030504040204" pitchFamily="34" charset="0"/>
              <a:ea typeface="+mn-ea"/>
              <a:cs typeface="Arial" panose="020B0604020202020204" pitchFamily="34" charset="0"/>
            </a:endParaRPr>
          </a:p>
        </p:txBody>
      </p:sp>
      <p:pic>
        <p:nvPicPr>
          <p:cNvPr id="13" name="CHIM SAO">
            <a:hlinkClick r:id="" action="ppaction://media"/>
            <a:extLst>
              <a:ext uri="{FF2B5EF4-FFF2-40B4-BE49-F238E27FC236}">
                <a16:creationId xmlns:a16="http://schemas.microsoft.com/office/drawing/2014/main" id="{4177E952-8148-0457-7803-44353498263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81304" y="558342"/>
            <a:ext cx="609600" cy="609600"/>
          </a:xfrm>
          <a:prstGeom prst="rect">
            <a:avLst/>
          </a:prstGeom>
        </p:spPr>
      </p:pic>
      <p:pic>
        <p:nvPicPr>
          <p:cNvPr id="2" name="Content Placeholder 6" descr="mặt phách">
            <a:extLst>
              <a:ext uri="{FF2B5EF4-FFF2-40B4-BE49-F238E27FC236}">
                <a16:creationId xmlns:a16="http://schemas.microsoft.com/office/drawing/2014/main" id="{39599FB1-86E4-DF31-F08F-DDA659942D9C}"/>
              </a:ext>
            </a:extLst>
          </p:cNvPr>
          <p:cNvPicPr>
            <a:picLocks noChangeAspect="1"/>
          </p:cNvPicPr>
          <p:nvPr/>
        </p:nvPicPr>
        <p:blipFill>
          <a:blip r:embed="rId6">
            <a:clrChange>
              <a:clrFrom>
                <a:srgbClr val="FFFFFF">
                  <a:alpha val="100000"/>
                </a:srgbClr>
              </a:clrFrom>
              <a:clrTo>
                <a:srgbClr val="FFFFFF">
                  <a:alpha val="100000"/>
                  <a:alpha val="0"/>
                </a:srgbClr>
              </a:clrTo>
            </a:clrChange>
          </a:blip>
          <a:stretch>
            <a:fillRect/>
          </a:stretch>
        </p:blipFill>
        <p:spPr>
          <a:xfrm>
            <a:off x="4693355" y="2600536"/>
            <a:ext cx="497205" cy="381000"/>
          </a:xfrm>
          <a:prstGeom prst="rect">
            <a:avLst/>
          </a:prstGeom>
        </p:spPr>
      </p:pic>
      <p:pic>
        <p:nvPicPr>
          <p:cNvPr id="3" name="Content Placeholder 6" descr="mặt phách">
            <a:extLst>
              <a:ext uri="{FF2B5EF4-FFF2-40B4-BE49-F238E27FC236}">
                <a16:creationId xmlns:a16="http://schemas.microsoft.com/office/drawing/2014/main" id="{67E8F897-649E-4087-C4D4-998BCEECE036}"/>
              </a:ext>
            </a:extLst>
          </p:cNvPr>
          <p:cNvPicPr>
            <a:picLocks noChangeAspect="1"/>
          </p:cNvPicPr>
          <p:nvPr/>
        </p:nvPicPr>
        <p:blipFill>
          <a:blip r:embed="rId6">
            <a:clrChange>
              <a:clrFrom>
                <a:srgbClr val="FFFFFF">
                  <a:alpha val="100000"/>
                </a:srgbClr>
              </a:clrFrom>
              <a:clrTo>
                <a:srgbClr val="FFFFFF">
                  <a:alpha val="100000"/>
                  <a:alpha val="0"/>
                </a:srgbClr>
              </a:clrTo>
            </a:clrChange>
          </a:blip>
          <a:stretch>
            <a:fillRect/>
          </a:stretch>
        </p:blipFill>
        <p:spPr>
          <a:xfrm>
            <a:off x="6096000" y="2558061"/>
            <a:ext cx="497205" cy="381000"/>
          </a:xfrm>
          <a:prstGeom prst="rect">
            <a:avLst/>
          </a:prstGeom>
        </p:spPr>
      </p:pic>
      <p:pic>
        <p:nvPicPr>
          <p:cNvPr id="6" name="Content Placeholder 6" descr="mặt phách">
            <a:extLst>
              <a:ext uri="{FF2B5EF4-FFF2-40B4-BE49-F238E27FC236}">
                <a16:creationId xmlns:a16="http://schemas.microsoft.com/office/drawing/2014/main" id="{AED7B507-71BF-4BFC-26D1-A41552093E00}"/>
              </a:ext>
            </a:extLst>
          </p:cNvPr>
          <p:cNvPicPr>
            <a:picLocks noChangeAspect="1"/>
          </p:cNvPicPr>
          <p:nvPr/>
        </p:nvPicPr>
        <p:blipFill>
          <a:blip r:embed="rId6">
            <a:clrChange>
              <a:clrFrom>
                <a:srgbClr val="FFFFFF">
                  <a:alpha val="100000"/>
                </a:srgbClr>
              </a:clrFrom>
              <a:clrTo>
                <a:srgbClr val="FFFFFF">
                  <a:alpha val="100000"/>
                  <a:alpha val="0"/>
                </a:srgbClr>
              </a:clrTo>
            </a:clrChange>
          </a:blip>
          <a:stretch>
            <a:fillRect/>
          </a:stretch>
        </p:blipFill>
        <p:spPr>
          <a:xfrm>
            <a:off x="3290710" y="2604486"/>
            <a:ext cx="497205" cy="381000"/>
          </a:xfrm>
          <a:prstGeom prst="rect">
            <a:avLst/>
          </a:prstGeom>
        </p:spPr>
      </p:pic>
      <p:pic>
        <p:nvPicPr>
          <p:cNvPr id="7" name="Content Placeholder 6" descr="mặt phách">
            <a:extLst>
              <a:ext uri="{FF2B5EF4-FFF2-40B4-BE49-F238E27FC236}">
                <a16:creationId xmlns:a16="http://schemas.microsoft.com/office/drawing/2014/main" id="{A3E9C565-B56E-ED4E-83D1-9C3BD2C6307D}"/>
              </a:ext>
            </a:extLst>
          </p:cNvPr>
          <p:cNvPicPr>
            <a:picLocks noChangeAspect="1"/>
          </p:cNvPicPr>
          <p:nvPr/>
        </p:nvPicPr>
        <p:blipFill>
          <a:blip r:embed="rId6">
            <a:clrChange>
              <a:clrFrom>
                <a:srgbClr val="FFFFFF">
                  <a:alpha val="100000"/>
                </a:srgbClr>
              </a:clrFrom>
              <a:clrTo>
                <a:srgbClr val="FFFFFF">
                  <a:alpha val="100000"/>
                  <a:alpha val="0"/>
                </a:srgbClr>
              </a:clrTo>
            </a:clrChange>
          </a:blip>
          <a:stretch>
            <a:fillRect/>
          </a:stretch>
        </p:blipFill>
        <p:spPr>
          <a:xfrm>
            <a:off x="8007561" y="2563422"/>
            <a:ext cx="497205" cy="381000"/>
          </a:xfrm>
          <a:prstGeom prst="rect">
            <a:avLst/>
          </a:prstGeom>
        </p:spPr>
      </p:pic>
      <p:pic>
        <p:nvPicPr>
          <p:cNvPr id="8" name="Content Placeholder 6" descr="mặt phách">
            <a:extLst>
              <a:ext uri="{FF2B5EF4-FFF2-40B4-BE49-F238E27FC236}">
                <a16:creationId xmlns:a16="http://schemas.microsoft.com/office/drawing/2014/main" id="{93E1CAE7-CD3A-E96E-FDBC-218C50A3866F}"/>
              </a:ext>
            </a:extLst>
          </p:cNvPr>
          <p:cNvPicPr>
            <a:picLocks noChangeAspect="1"/>
          </p:cNvPicPr>
          <p:nvPr/>
        </p:nvPicPr>
        <p:blipFill>
          <a:blip r:embed="rId6">
            <a:clrChange>
              <a:clrFrom>
                <a:srgbClr val="FFFFFF">
                  <a:alpha val="100000"/>
                </a:srgbClr>
              </a:clrFrom>
              <a:clrTo>
                <a:srgbClr val="FFFFFF">
                  <a:alpha val="100000"/>
                  <a:alpha val="0"/>
                </a:srgbClr>
              </a:clrTo>
            </a:clrChange>
          </a:blip>
          <a:stretch>
            <a:fillRect/>
          </a:stretch>
        </p:blipFill>
        <p:spPr>
          <a:xfrm>
            <a:off x="8256163" y="2600536"/>
            <a:ext cx="497205" cy="381000"/>
          </a:xfrm>
          <a:prstGeom prst="rect">
            <a:avLst/>
          </a:prstGeom>
        </p:spPr>
      </p:pic>
      <p:pic>
        <p:nvPicPr>
          <p:cNvPr id="9" name="Content Placeholder 6" descr="mặt phách">
            <a:extLst>
              <a:ext uri="{FF2B5EF4-FFF2-40B4-BE49-F238E27FC236}">
                <a16:creationId xmlns:a16="http://schemas.microsoft.com/office/drawing/2014/main" id="{8224EA34-BA35-4BC8-0B50-0C9540689E33}"/>
              </a:ext>
            </a:extLst>
          </p:cNvPr>
          <p:cNvPicPr>
            <a:picLocks noChangeAspect="1"/>
          </p:cNvPicPr>
          <p:nvPr/>
        </p:nvPicPr>
        <p:blipFill>
          <a:blip r:embed="rId6">
            <a:clrChange>
              <a:clrFrom>
                <a:srgbClr val="FFFFFF">
                  <a:alpha val="100000"/>
                </a:srgbClr>
              </a:clrFrom>
              <a:clrTo>
                <a:srgbClr val="FFFFFF">
                  <a:alpha val="100000"/>
                  <a:alpha val="0"/>
                </a:srgbClr>
              </a:clrTo>
            </a:clrChange>
          </a:blip>
          <a:stretch>
            <a:fillRect/>
          </a:stretch>
        </p:blipFill>
        <p:spPr>
          <a:xfrm>
            <a:off x="10132481" y="2558061"/>
            <a:ext cx="497205" cy="381000"/>
          </a:xfrm>
          <a:prstGeom prst="rect">
            <a:avLst/>
          </a:prstGeom>
        </p:spPr>
      </p:pic>
      <p:pic>
        <p:nvPicPr>
          <p:cNvPr id="10" name="Content Placeholder 6" descr="mặt phách">
            <a:extLst>
              <a:ext uri="{FF2B5EF4-FFF2-40B4-BE49-F238E27FC236}">
                <a16:creationId xmlns:a16="http://schemas.microsoft.com/office/drawing/2014/main" id="{E8DBA1F8-A5E6-BAB6-E6F1-7FA0A82B2552}"/>
              </a:ext>
            </a:extLst>
          </p:cNvPr>
          <p:cNvPicPr>
            <a:picLocks noChangeAspect="1"/>
          </p:cNvPicPr>
          <p:nvPr/>
        </p:nvPicPr>
        <p:blipFill>
          <a:blip r:embed="rId6">
            <a:clrChange>
              <a:clrFrom>
                <a:srgbClr val="FFFFFF">
                  <a:alpha val="100000"/>
                </a:srgbClr>
              </a:clrFrom>
              <a:clrTo>
                <a:srgbClr val="FFFFFF">
                  <a:alpha val="100000"/>
                  <a:alpha val="0"/>
                </a:srgbClr>
              </a:clrTo>
            </a:clrChange>
          </a:blip>
          <a:stretch>
            <a:fillRect/>
          </a:stretch>
        </p:blipFill>
        <p:spPr>
          <a:xfrm>
            <a:off x="1690755" y="4129897"/>
            <a:ext cx="497205" cy="381000"/>
          </a:xfrm>
          <a:prstGeom prst="rect">
            <a:avLst/>
          </a:prstGeom>
        </p:spPr>
      </p:pic>
      <p:pic>
        <p:nvPicPr>
          <p:cNvPr id="11" name="Content Placeholder 6" descr="mặt phách">
            <a:extLst>
              <a:ext uri="{FF2B5EF4-FFF2-40B4-BE49-F238E27FC236}">
                <a16:creationId xmlns:a16="http://schemas.microsoft.com/office/drawing/2014/main" id="{AA080549-D3AA-B485-0EED-94C561FABF2D}"/>
              </a:ext>
            </a:extLst>
          </p:cNvPr>
          <p:cNvPicPr>
            <a:picLocks noChangeAspect="1"/>
          </p:cNvPicPr>
          <p:nvPr/>
        </p:nvPicPr>
        <p:blipFill>
          <a:blip r:embed="rId6">
            <a:clrChange>
              <a:clrFrom>
                <a:srgbClr val="FFFFFF">
                  <a:alpha val="100000"/>
                </a:srgbClr>
              </a:clrFrom>
              <a:clrTo>
                <a:srgbClr val="FFFFFF">
                  <a:alpha val="100000"/>
                  <a:alpha val="0"/>
                </a:srgbClr>
              </a:clrTo>
            </a:clrChange>
          </a:blip>
          <a:stretch>
            <a:fillRect/>
          </a:stretch>
        </p:blipFill>
        <p:spPr>
          <a:xfrm>
            <a:off x="3042107" y="4129897"/>
            <a:ext cx="497205" cy="381000"/>
          </a:xfrm>
          <a:prstGeom prst="rect">
            <a:avLst/>
          </a:prstGeom>
        </p:spPr>
      </p:pic>
      <p:pic>
        <p:nvPicPr>
          <p:cNvPr id="12" name="Content Placeholder 6" descr="mặt phách">
            <a:extLst>
              <a:ext uri="{FF2B5EF4-FFF2-40B4-BE49-F238E27FC236}">
                <a16:creationId xmlns:a16="http://schemas.microsoft.com/office/drawing/2014/main" id="{AF7D9C93-F0FE-C2C7-87FF-27BC74CB0891}"/>
              </a:ext>
            </a:extLst>
          </p:cNvPr>
          <p:cNvPicPr>
            <a:picLocks noChangeAspect="1"/>
          </p:cNvPicPr>
          <p:nvPr/>
        </p:nvPicPr>
        <p:blipFill>
          <a:blip r:embed="rId6">
            <a:clrChange>
              <a:clrFrom>
                <a:srgbClr val="FFFFFF">
                  <a:alpha val="100000"/>
                </a:srgbClr>
              </a:clrFrom>
              <a:clrTo>
                <a:srgbClr val="FFFFFF">
                  <a:alpha val="100000"/>
                  <a:alpha val="0"/>
                </a:srgbClr>
              </a:clrTo>
            </a:clrChange>
          </a:blip>
          <a:stretch>
            <a:fillRect/>
          </a:stretch>
        </p:blipFill>
        <p:spPr>
          <a:xfrm>
            <a:off x="4833725" y="4039586"/>
            <a:ext cx="497205" cy="381000"/>
          </a:xfrm>
          <a:prstGeom prst="rect">
            <a:avLst/>
          </a:prstGeom>
        </p:spPr>
      </p:pic>
      <p:pic>
        <p:nvPicPr>
          <p:cNvPr id="14" name="Content Placeholder 6" descr="mặt phách">
            <a:extLst>
              <a:ext uri="{FF2B5EF4-FFF2-40B4-BE49-F238E27FC236}">
                <a16:creationId xmlns:a16="http://schemas.microsoft.com/office/drawing/2014/main" id="{461CF605-E5E7-A069-468B-B10B7CCA4375}"/>
              </a:ext>
            </a:extLst>
          </p:cNvPr>
          <p:cNvPicPr>
            <a:picLocks noChangeAspect="1"/>
          </p:cNvPicPr>
          <p:nvPr/>
        </p:nvPicPr>
        <p:blipFill>
          <a:blip r:embed="rId6">
            <a:clrChange>
              <a:clrFrom>
                <a:srgbClr val="FFFFFF">
                  <a:alpha val="100000"/>
                </a:srgbClr>
              </a:clrFrom>
              <a:clrTo>
                <a:srgbClr val="FFFFFF">
                  <a:alpha val="100000"/>
                  <a:alpha val="0"/>
                </a:srgbClr>
              </a:clrTo>
            </a:clrChange>
          </a:blip>
          <a:stretch>
            <a:fillRect/>
          </a:stretch>
        </p:blipFill>
        <p:spPr>
          <a:xfrm>
            <a:off x="5047171" y="4047628"/>
            <a:ext cx="497205" cy="381000"/>
          </a:xfrm>
          <a:prstGeom prst="rect">
            <a:avLst/>
          </a:prstGeom>
        </p:spPr>
      </p:pic>
      <p:pic>
        <p:nvPicPr>
          <p:cNvPr id="15" name="Content Placeholder 6" descr="mặt phách">
            <a:extLst>
              <a:ext uri="{FF2B5EF4-FFF2-40B4-BE49-F238E27FC236}">
                <a16:creationId xmlns:a16="http://schemas.microsoft.com/office/drawing/2014/main" id="{793E7117-7D72-1DE3-5F25-6FE60F31ED1C}"/>
              </a:ext>
            </a:extLst>
          </p:cNvPr>
          <p:cNvPicPr>
            <a:picLocks noChangeAspect="1"/>
          </p:cNvPicPr>
          <p:nvPr/>
        </p:nvPicPr>
        <p:blipFill>
          <a:blip r:embed="rId6">
            <a:clrChange>
              <a:clrFrom>
                <a:srgbClr val="FFFFFF">
                  <a:alpha val="100000"/>
                </a:srgbClr>
              </a:clrFrom>
              <a:clrTo>
                <a:srgbClr val="FFFFFF">
                  <a:alpha val="100000"/>
                  <a:alpha val="0"/>
                </a:srgbClr>
              </a:clrTo>
            </a:clrChange>
          </a:blip>
          <a:stretch>
            <a:fillRect/>
          </a:stretch>
        </p:blipFill>
        <p:spPr>
          <a:xfrm>
            <a:off x="7758958" y="4230086"/>
            <a:ext cx="497205" cy="381000"/>
          </a:xfrm>
          <a:prstGeom prst="rect">
            <a:avLst/>
          </a:prstGeom>
        </p:spPr>
      </p:pic>
      <p:pic>
        <p:nvPicPr>
          <p:cNvPr id="16" name="Content Placeholder 6" descr="mặt phách">
            <a:extLst>
              <a:ext uri="{FF2B5EF4-FFF2-40B4-BE49-F238E27FC236}">
                <a16:creationId xmlns:a16="http://schemas.microsoft.com/office/drawing/2014/main" id="{BC0EC511-C2F7-AB95-E0F9-310133210C70}"/>
              </a:ext>
            </a:extLst>
          </p:cNvPr>
          <p:cNvPicPr>
            <a:picLocks noChangeAspect="1"/>
          </p:cNvPicPr>
          <p:nvPr/>
        </p:nvPicPr>
        <p:blipFill>
          <a:blip r:embed="rId6">
            <a:clrChange>
              <a:clrFrom>
                <a:srgbClr val="FFFFFF">
                  <a:alpha val="100000"/>
                </a:srgbClr>
              </a:clrFrom>
              <a:clrTo>
                <a:srgbClr val="FFFFFF">
                  <a:alpha val="100000"/>
                  <a:alpha val="0"/>
                </a:srgbClr>
              </a:clrTo>
            </a:clrChange>
          </a:blip>
          <a:stretch>
            <a:fillRect/>
          </a:stretch>
        </p:blipFill>
        <p:spPr>
          <a:xfrm>
            <a:off x="9515419" y="4202850"/>
            <a:ext cx="497205" cy="381000"/>
          </a:xfrm>
          <a:prstGeom prst="rect">
            <a:avLst/>
          </a:prstGeom>
        </p:spPr>
      </p:pic>
      <p:pic>
        <p:nvPicPr>
          <p:cNvPr id="17" name="Content Placeholder 6" descr="mặt phách">
            <a:extLst>
              <a:ext uri="{FF2B5EF4-FFF2-40B4-BE49-F238E27FC236}">
                <a16:creationId xmlns:a16="http://schemas.microsoft.com/office/drawing/2014/main" id="{CD7887C9-E1E9-D250-DD2B-513A1B5C58D0}"/>
              </a:ext>
            </a:extLst>
          </p:cNvPr>
          <p:cNvPicPr>
            <a:picLocks noChangeAspect="1"/>
          </p:cNvPicPr>
          <p:nvPr/>
        </p:nvPicPr>
        <p:blipFill>
          <a:blip r:embed="rId6">
            <a:clrChange>
              <a:clrFrom>
                <a:srgbClr val="FFFFFF">
                  <a:alpha val="100000"/>
                </a:srgbClr>
              </a:clrFrom>
              <a:clrTo>
                <a:srgbClr val="FFFFFF">
                  <a:alpha val="100000"/>
                  <a:alpha val="0"/>
                </a:srgbClr>
              </a:clrTo>
            </a:clrChange>
          </a:blip>
          <a:stretch>
            <a:fillRect/>
          </a:stretch>
        </p:blipFill>
        <p:spPr>
          <a:xfrm>
            <a:off x="1771260" y="5857659"/>
            <a:ext cx="497205" cy="381000"/>
          </a:xfrm>
          <a:prstGeom prst="rect">
            <a:avLst/>
          </a:prstGeom>
        </p:spPr>
      </p:pic>
      <p:pic>
        <p:nvPicPr>
          <p:cNvPr id="18" name="Content Placeholder 6" descr="mặt phách">
            <a:extLst>
              <a:ext uri="{FF2B5EF4-FFF2-40B4-BE49-F238E27FC236}">
                <a16:creationId xmlns:a16="http://schemas.microsoft.com/office/drawing/2014/main" id="{63F1E8B8-30DC-09C4-5AAF-D672C14CC95C}"/>
              </a:ext>
            </a:extLst>
          </p:cNvPr>
          <p:cNvPicPr>
            <a:picLocks noChangeAspect="1"/>
          </p:cNvPicPr>
          <p:nvPr/>
        </p:nvPicPr>
        <p:blipFill>
          <a:blip r:embed="rId6">
            <a:clrChange>
              <a:clrFrom>
                <a:srgbClr val="FFFFFF">
                  <a:alpha val="100000"/>
                </a:srgbClr>
              </a:clrFrom>
              <a:clrTo>
                <a:srgbClr val="FFFFFF">
                  <a:alpha val="100000"/>
                  <a:alpha val="0"/>
                </a:srgbClr>
              </a:clrTo>
            </a:clrChange>
          </a:blip>
          <a:stretch>
            <a:fillRect/>
          </a:stretch>
        </p:blipFill>
        <p:spPr>
          <a:xfrm>
            <a:off x="3290709" y="5857659"/>
            <a:ext cx="497205" cy="381000"/>
          </a:xfrm>
          <a:prstGeom prst="rect">
            <a:avLst/>
          </a:prstGeom>
        </p:spPr>
      </p:pic>
      <p:pic>
        <p:nvPicPr>
          <p:cNvPr id="19" name="Content Placeholder 6" descr="mặt phách">
            <a:extLst>
              <a:ext uri="{FF2B5EF4-FFF2-40B4-BE49-F238E27FC236}">
                <a16:creationId xmlns:a16="http://schemas.microsoft.com/office/drawing/2014/main" id="{4488ADEC-5904-1FE9-63FA-9E1F5AAF24C6}"/>
              </a:ext>
            </a:extLst>
          </p:cNvPr>
          <p:cNvPicPr>
            <a:picLocks noChangeAspect="1"/>
          </p:cNvPicPr>
          <p:nvPr/>
        </p:nvPicPr>
        <p:blipFill>
          <a:blip r:embed="rId6">
            <a:clrChange>
              <a:clrFrom>
                <a:srgbClr val="FFFFFF">
                  <a:alpha val="100000"/>
                </a:srgbClr>
              </a:clrFrom>
              <a:clrTo>
                <a:srgbClr val="FFFFFF">
                  <a:alpha val="100000"/>
                  <a:alpha val="0"/>
                </a:srgbClr>
              </a:clrTo>
            </a:clrChange>
          </a:blip>
          <a:stretch>
            <a:fillRect/>
          </a:stretch>
        </p:blipFill>
        <p:spPr>
          <a:xfrm>
            <a:off x="5333257" y="5857659"/>
            <a:ext cx="497205" cy="381000"/>
          </a:xfrm>
          <a:prstGeom prst="rect">
            <a:avLst/>
          </a:prstGeom>
        </p:spPr>
      </p:pic>
      <p:pic>
        <p:nvPicPr>
          <p:cNvPr id="20" name="Content Placeholder 6" descr="mặt phách">
            <a:extLst>
              <a:ext uri="{FF2B5EF4-FFF2-40B4-BE49-F238E27FC236}">
                <a16:creationId xmlns:a16="http://schemas.microsoft.com/office/drawing/2014/main" id="{088CF73C-39D8-25DF-6F79-1FBF498E6014}"/>
              </a:ext>
            </a:extLst>
          </p:cNvPr>
          <p:cNvPicPr>
            <a:picLocks noChangeAspect="1"/>
          </p:cNvPicPr>
          <p:nvPr/>
        </p:nvPicPr>
        <p:blipFill>
          <a:blip r:embed="rId6">
            <a:clrChange>
              <a:clrFrom>
                <a:srgbClr val="FFFFFF">
                  <a:alpha val="100000"/>
                </a:srgbClr>
              </a:clrFrom>
              <a:clrTo>
                <a:srgbClr val="FFFFFF">
                  <a:alpha val="100000"/>
                  <a:alpha val="0"/>
                </a:srgbClr>
              </a:clrTo>
            </a:clrChange>
          </a:blip>
          <a:stretch>
            <a:fillRect/>
          </a:stretch>
        </p:blipFill>
        <p:spPr>
          <a:xfrm>
            <a:off x="5581859" y="5857659"/>
            <a:ext cx="497205" cy="381000"/>
          </a:xfrm>
          <a:prstGeom prst="rect">
            <a:avLst/>
          </a:prstGeom>
        </p:spPr>
      </p:pic>
      <p:pic>
        <p:nvPicPr>
          <p:cNvPr id="21" name="Content Placeholder 6" descr="mặt phách">
            <a:extLst>
              <a:ext uri="{FF2B5EF4-FFF2-40B4-BE49-F238E27FC236}">
                <a16:creationId xmlns:a16="http://schemas.microsoft.com/office/drawing/2014/main" id="{84EA9672-7B50-69D9-8AE0-3C7ED2E15B03}"/>
              </a:ext>
            </a:extLst>
          </p:cNvPr>
          <p:cNvPicPr>
            <a:picLocks noChangeAspect="1"/>
          </p:cNvPicPr>
          <p:nvPr/>
        </p:nvPicPr>
        <p:blipFill>
          <a:blip r:embed="rId6">
            <a:clrChange>
              <a:clrFrom>
                <a:srgbClr val="FFFFFF">
                  <a:alpha val="100000"/>
                </a:srgbClr>
              </a:clrFrom>
              <a:clrTo>
                <a:srgbClr val="FFFFFF">
                  <a:alpha val="100000"/>
                  <a:alpha val="0"/>
                </a:srgbClr>
              </a:clrTo>
            </a:clrChange>
          </a:blip>
          <a:stretch>
            <a:fillRect/>
          </a:stretch>
        </p:blipFill>
        <p:spPr>
          <a:xfrm>
            <a:off x="9109636" y="5857659"/>
            <a:ext cx="497205" cy="381000"/>
          </a:xfrm>
          <a:prstGeom prst="rect">
            <a:avLst/>
          </a:prstGeom>
        </p:spPr>
      </p:pic>
      <p:pic>
        <p:nvPicPr>
          <p:cNvPr id="22" name="Content Placeholder 6" descr="mặt phách">
            <a:extLst>
              <a:ext uri="{FF2B5EF4-FFF2-40B4-BE49-F238E27FC236}">
                <a16:creationId xmlns:a16="http://schemas.microsoft.com/office/drawing/2014/main" id="{BD1A71A4-D19C-7ACF-467F-674711BA3A91}"/>
              </a:ext>
            </a:extLst>
          </p:cNvPr>
          <p:cNvPicPr>
            <a:picLocks noChangeAspect="1"/>
          </p:cNvPicPr>
          <p:nvPr/>
        </p:nvPicPr>
        <p:blipFill>
          <a:blip r:embed="rId6">
            <a:clrChange>
              <a:clrFrom>
                <a:srgbClr val="FFFFFF">
                  <a:alpha val="100000"/>
                </a:srgbClr>
              </a:clrFrom>
              <a:clrTo>
                <a:srgbClr val="FFFFFF">
                  <a:alpha val="100000"/>
                  <a:alpha val="0"/>
                </a:srgbClr>
              </a:clrTo>
            </a:clrChange>
          </a:blip>
          <a:stretch>
            <a:fillRect/>
          </a:stretch>
        </p:blipFill>
        <p:spPr>
          <a:xfrm>
            <a:off x="9340441" y="5857659"/>
            <a:ext cx="497205" cy="381000"/>
          </a:xfrm>
          <a:prstGeom prst="rect">
            <a:avLst/>
          </a:prstGeom>
        </p:spPr>
      </p:pic>
    </p:spTree>
    <p:extLst>
      <p:ext uri="{BB962C8B-B14F-4D97-AF65-F5344CB8AC3E}">
        <p14:creationId xmlns:p14="http://schemas.microsoft.com/office/powerpoint/2010/main" val="120649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97802" fill="hold"/>
                                        <p:tgtEl>
                                          <p:spTgt spid="13"/>
                                        </p:tgtEl>
                                      </p:cBhvr>
                                    </p:cmd>
                                  </p:childTnLst>
                                </p:cTn>
                              </p:par>
                            </p:childTnLst>
                          </p:cTn>
                        </p:par>
                      </p:childTnLst>
                    </p:cTn>
                  </p:par>
                </p:childTnLst>
              </p:cTn>
              <p:nextCondLst>
                <p:cond evt="onClick" delay="0">
                  <p:tgtEl>
                    <p:spTgt spid="13"/>
                  </p:tgtEl>
                </p:cond>
              </p:nextCondLst>
            </p:seq>
            <p:audio>
              <p:cMediaNode vol="80000">
                <p:cTn id="13" fill="hold" display="0">
                  <p:stCondLst>
                    <p:cond delay="indefinite"/>
                  </p:stCondLst>
                  <p:endCondLst>
                    <p:cond evt="onStopAudio" delay="0">
                      <p:tgtEl>
                        <p:sldTgt/>
                      </p:tgtEl>
                    </p:cond>
                  </p:endCondLst>
                </p:cTn>
                <p:tgtEl>
                  <p:spTgt spid="13"/>
                </p:tgtEl>
              </p:cMediaNode>
            </p:audio>
          </p:childTnLst>
        </p:cTn>
      </p:par>
    </p:tnLst>
    <p:bldLst>
      <p:bldP spid="5" grpId="0" bldLvl="0" animBg="1"/>
      <p:bldP spid="5"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ltLang="en-US"/>
          </a:p>
        </p:txBody>
      </p:sp>
      <p:pic>
        <p:nvPicPr>
          <p:cNvPr id="4" name="Content Placeholder 3"/>
          <p:cNvPicPr>
            <a:picLocks noGrp="1" noChangeAspect="1"/>
          </p:cNvPicPr>
          <p:nvPr>
            <p:ph idx="1"/>
          </p:nvPr>
        </p:nvPicPr>
        <p:blipFill>
          <a:blip r:embed="rId4"/>
          <a:stretch>
            <a:fillRect/>
          </a:stretch>
        </p:blipFill>
        <p:spPr>
          <a:xfrm>
            <a:off x="0" y="0"/>
            <a:ext cx="12192635" cy="6857365"/>
          </a:xfrm>
          <a:prstGeom prst="rect">
            <a:avLst/>
          </a:prstGeom>
        </p:spPr>
      </p:pic>
      <p:sp>
        <p:nvSpPr>
          <p:cNvPr id="3" name="TextBox 5"/>
          <p:cNvSpPr txBox="1"/>
          <p:nvPr/>
        </p:nvSpPr>
        <p:spPr>
          <a:xfrm>
            <a:off x="2249805" y="1229995"/>
            <a:ext cx="7693025" cy="583565"/>
          </a:xfrm>
          <a:prstGeom prst="rect">
            <a:avLst/>
          </a:prstGeom>
          <a:noFill/>
        </p:spPr>
        <p:txBody>
          <a:bodyPr wrap="square" rtlCol="0">
            <a:spAutoFit/>
          </a:bodyPr>
          <a:lstStyle/>
          <a:p>
            <a:r>
              <a:rPr lang="vi-VN" altLang="en-US" sz="3200" b="1" dirty="0">
                <a:solidFill>
                  <a:srgbClr val="C00000"/>
                </a:solidFill>
                <a:latin typeface="Times New Roman" panose="02020603050405020304" pitchFamily="18" charset="0"/>
                <a:cs typeface="Times New Roman" panose="02020603050405020304" pitchFamily="18" charset="0"/>
              </a:rPr>
              <a:t>TRÒ CHƠI “AI NHANH AI ĐÚNG ”</a:t>
            </a:r>
          </a:p>
        </p:txBody>
      </p:sp>
      <p:pic>
        <p:nvPicPr>
          <p:cNvPr id="5" name="Picture 4"/>
          <p:cNvPicPr>
            <a:picLocks noChangeAspect="1"/>
          </p:cNvPicPr>
          <p:nvPr/>
        </p:nvPicPr>
        <p:blipFill>
          <a:blip r:embed="rId5">
            <a:clrChange>
              <a:clrFrom>
                <a:srgbClr val="F7F7F7">
                  <a:alpha val="100000"/>
                </a:srgbClr>
              </a:clrFrom>
              <a:clrTo>
                <a:srgbClr val="F7F7F7">
                  <a:alpha val="100000"/>
                  <a:alpha val="0"/>
                </a:srgbClr>
              </a:clrTo>
            </a:clrChange>
          </a:blip>
          <a:stretch>
            <a:fillRect/>
          </a:stretch>
        </p:blipFill>
        <p:spPr>
          <a:xfrm>
            <a:off x="9046210" y="3600450"/>
            <a:ext cx="3145790" cy="3011170"/>
          </a:xfrm>
          <a:prstGeom prst="rect">
            <a:avLst/>
          </a:prstGeom>
        </p:spPr>
      </p:pic>
      <p:pic>
        <p:nvPicPr>
          <p:cNvPr id="10" name="Picture 9"/>
          <p:cNvPicPr>
            <a:picLocks noChangeAspect="1"/>
          </p:cNvPicPr>
          <p:nvPr/>
        </p:nvPicPr>
        <p:blipFill>
          <a:blip r:embed="rId6">
            <a:clrChange>
              <a:clrFrom>
                <a:srgbClr val="FFFFFF">
                  <a:alpha val="100000"/>
                </a:srgbClr>
              </a:clrFrom>
              <a:clrTo>
                <a:srgbClr val="FFFFFF">
                  <a:alpha val="100000"/>
                  <a:alpha val="0"/>
                </a:srgbClr>
              </a:clrTo>
            </a:clrChange>
          </a:blip>
          <a:stretch>
            <a:fillRect/>
          </a:stretch>
        </p:blipFill>
        <p:spPr>
          <a:xfrm rot="19664450">
            <a:off x="455930" y="918210"/>
            <a:ext cx="1312545" cy="590550"/>
          </a:xfrm>
          <a:prstGeom prst="rect">
            <a:avLst/>
          </a:prstGeom>
        </p:spPr>
      </p:pic>
      <p:sp>
        <p:nvSpPr>
          <p:cNvPr id="6" name="Rectangles 5"/>
          <p:cNvSpPr/>
          <p:nvPr/>
        </p:nvSpPr>
        <p:spPr>
          <a:xfrm>
            <a:off x="215900" y="1813560"/>
            <a:ext cx="11366500" cy="953135"/>
          </a:xfrm>
          <a:prstGeom prst="rect">
            <a:avLst/>
          </a:prstGeom>
          <a:noFill/>
          <a:ln>
            <a:noFill/>
          </a:ln>
        </p:spPr>
        <p:txBody>
          <a:bodyPr wrap="square" rtlCol="0" anchor="t">
            <a:spAutoFit/>
          </a:bodyPr>
          <a:lstStyle/>
          <a:p>
            <a:pPr algn="ctr"/>
            <a:r>
              <a:rPr lang="vi-VN" altLang="en-US" sz="2800" b="1" dirty="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Câu 1: Bài hát “</a:t>
            </a:r>
            <a:r>
              <a:rPr lang="en-US" altLang="en-US" sz="2800" b="1" dirty="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Bay </a:t>
            </a:r>
            <a:r>
              <a:rPr lang="en-US" altLang="en-US" sz="2800" b="1" dirty="0" err="1">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vào</a:t>
            </a:r>
            <a:r>
              <a:rPr lang="en-US" altLang="en-US" sz="2800" b="1" dirty="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 </a:t>
            </a:r>
            <a:r>
              <a:rPr lang="en-US" altLang="en-US" sz="2800" b="1" dirty="0" err="1">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tương</a:t>
            </a:r>
            <a:r>
              <a:rPr lang="en-US" altLang="en-US" sz="2800" b="1" dirty="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 </a:t>
            </a:r>
            <a:r>
              <a:rPr lang="en-US" altLang="en-US" sz="2800" b="1" dirty="0" err="1">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lai</a:t>
            </a:r>
            <a:r>
              <a:rPr lang="en-US" altLang="en-US" sz="2800" b="1" dirty="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 </a:t>
            </a:r>
            <a:r>
              <a:rPr lang="en-US" altLang="en-US" sz="2800" b="1" dirty="0" err="1">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tác</a:t>
            </a:r>
            <a:r>
              <a:rPr lang="en-US" altLang="en-US" sz="2800" b="1" dirty="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 </a:t>
            </a:r>
            <a:r>
              <a:rPr lang="en-US" altLang="en-US" sz="2800" b="1" dirty="0" err="1">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giả</a:t>
            </a:r>
            <a:r>
              <a:rPr lang="en-US" altLang="en-US" sz="2800" b="1" dirty="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 </a:t>
            </a:r>
            <a:r>
              <a:rPr lang="en-US" altLang="en-US" sz="2800" b="1" dirty="0" err="1">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là</a:t>
            </a:r>
            <a:r>
              <a:rPr lang="en-US" altLang="en-US" sz="2800" b="1" dirty="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 ai</a:t>
            </a:r>
            <a:r>
              <a:rPr lang="vi-VN" altLang="en-US" sz="2800" b="1" dirty="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 ?</a:t>
            </a:r>
          </a:p>
          <a:p>
            <a:pPr algn="ctr"/>
            <a:r>
              <a:rPr lang="vi-VN" altLang="en-US" sz="2800" b="1" dirty="0">
                <a:solidFill>
                  <a:srgbClr val="161AE8"/>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Đáp án: </a:t>
            </a:r>
            <a:r>
              <a:rPr lang="vi-VN" altLang="en-US" sz="2800" b="1" dirty="0">
                <a:solidFill>
                  <a:srgbClr val="161AE8"/>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sym typeface="+mn-ea"/>
              </a:rPr>
              <a:t>Bài hát </a:t>
            </a:r>
            <a:r>
              <a:rPr lang="en-US" altLang="en-US" sz="2800" b="1" dirty="0" err="1">
                <a:solidFill>
                  <a:srgbClr val="161AE8"/>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sym typeface="+mn-ea"/>
              </a:rPr>
              <a:t>Nguyễn</a:t>
            </a:r>
            <a:r>
              <a:rPr lang="en-US" altLang="en-US" sz="2800" b="1" dirty="0">
                <a:solidFill>
                  <a:srgbClr val="161AE8"/>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sym typeface="+mn-ea"/>
              </a:rPr>
              <a:t> Văn </a:t>
            </a:r>
            <a:r>
              <a:rPr lang="en-US" altLang="en-US" sz="2800" b="1" dirty="0" err="1">
                <a:solidFill>
                  <a:srgbClr val="161AE8"/>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sym typeface="+mn-ea"/>
              </a:rPr>
              <a:t>Hiên</a:t>
            </a:r>
            <a:endParaRPr lang="vi-VN" altLang="en-US" sz="2800" b="1" dirty="0">
              <a:solidFill>
                <a:srgbClr val="161AE8"/>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sym typeface="+mn-ea"/>
            </a:endParaRPr>
          </a:p>
        </p:txBody>
      </p:sp>
      <p:sp>
        <p:nvSpPr>
          <p:cNvPr id="7" name="Rectangles 6"/>
          <p:cNvSpPr/>
          <p:nvPr/>
        </p:nvSpPr>
        <p:spPr>
          <a:xfrm>
            <a:off x="412750" y="2647315"/>
            <a:ext cx="11366500" cy="953135"/>
          </a:xfrm>
          <a:prstGeom prst="rect">
            <a:avLst/>
          </a:prstGeom>
          <a:noFill/>
          <a:ln>
            <a:noFill/>
          </a:ln>
        </p:spPr>
        <p:txBody>
          <a:bodyPr wrap="square" rtlCol="0" anchor="t">
            <a:spAutoFit/>
          </a:bodyPr>
          <a:lstStyle/>
          <a:p>
            <a:pPr algn="ctr"/>
            <a:r>
              <a:rPr lang="vi-VN" altLang="en-US" sz="2800" b="1" dirty="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Câu 2: Trong bài hát </a:t>
            </a:r>
            <a:r>
              <a:rPr lang="en-US" altLang="en-US" sz="2800" b="1" dirty="0" err="1">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câu</a:t>
            </a:r>
            <a:r>
              <a:rPr lang="en-US" altLang="en-US" sz="2800" b="1" dirty="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 </a:t>
            </a:r>
            <a:r>
              <a:rPr lang="en-US" altLang="en-US" sz="2800" b="1" dirty="0" err="1">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nào</a:t>
            </a:r>
            <a:r>
              <a:rPr lang="en-US" altLang="en-US" sz="2800" b="1" dirty="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 </a:t>
            </a:r>
            <a:r>
              <a:rPr lang="en-US" altLang="en-US" sz="2800" b="1" dirty="0" err="1">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giống</a:t>
            </a:r>
            <a:r>
              <a:rPr lang="en-US" altLang="en-US" sz="2800" b="1" dirty="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 </a:t>
            </a:r>
            <a:r>
              <a:rPr lang="en-US" altLang="en-US" sz="2800" b="1" dirty="0" err="1">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nhau</a:t>
            </a:r>
            <a:r>
              <a:rPr lang="vi-VN" altLang="en-US" sz="2800" b="1" dirty="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a:t>
            </a:r>
          </a:p>
          <a:p>
            <a:pPr algn="ctr"/>
            <a:r>
              <a:rPr lang="vi-VN" altLang="en-US" sz="2800" b="1" dirty="0">
                <a:solidFill>
                  <a:srgbClr val="161AE8"/>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Đáp á</a:t>
            </a:r>
            <a:r>
              <a:rPr lang="en-US" altLang="en-US" sz="2800" b="1" dirty="0">
                <a:solidFill>
                  <a:srgbClr val="161AE8"/>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n: </a:t>
            </a:r>
            <a:r>
              <a:rPr lang="en-US" altLang="en-US" sz="2800" b="1" dirty="0" err="1">
                <a:solidFill>
                  <a:srgbClr val="161AE8"/>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Câu</a:t>
            </a:r>
            <a:r>
              <a:rPr lang="en-US" altLang="en-US" sz="2800" b="1" dirty="0">
                <a:solidFill>
                  <a:srgbClr val="161AE8"/>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 3 </a:t>
            </a:r>
            <a:r>
              <a:rPr lang="en-US" altLang="en-US" sz="2800" b="1" dirty="0" err="1">
                <a:solidFill>
                  <a:srgbClr val="161AE8"/>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và</a:t>
            </a:r>
            <a:r>
              <a:rPr lang="en-US" altLang="en-US" sz="2800" b="1" dirty="0">
                <a:solidFill>
                  <a:srgbClr val="161AE8"/>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 </a:t>
            </a:r>
            <a:r>
              <a:rPr lang="en-US" altLang="en-US" sz="2800" b="1" dirty="0" err="1">
                <a:solidFill>
                  <a:srgbClr val="161AE8"/>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câu</a:t>
            </a:r>
            <a:r>
              <a:rPr lang="en-US" altLang="en-US" sz="2800" b="1" dirty="0">
                <a:solidFill>
                  <a:srgbClr val="161AE8"/>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 5</a:t>
            </a:r>
            <a:endParaRPr lang="vi-VN" altLang="en-US" sz="2800" b="1" dirty="0">
              <a:solidFill>
                <a:srgbClr val="161AE8"/>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sym typeface="+mn-ea"/>
            </a:endParaRPr>
          </a:p>
        </p:txBody>
      </p:sp>
      <p:sp>
        <p:nvSpPr>
          <p:cNvPr id="8" name="Rectangles 7"/>
          <p:cNvSpPr/>
          <p:nvPr/>
        </p:nvSpPr>
        <p:spPr>
          <a:xfrm>
            <a:off x="1660525" y="3473450"/>
            <a:ext cx="10118725" cy="2246769"/>
          </a:xfrm>
          <a:prstGeom prst="rect">
            <a:avLst/>
          </a:prstGeom>
          <a:noFill/>
          <a:ln>
            <a:noFill/>
          </a:ln>
        </p:spPr>
        <p:txBody>
          <a:bodyPr wrap="square" rtlCol="0" anchor="t">
            <a:spAutoFit/>
          </a:bodyPr>
          <a:lstStyle/>
          <a:p>
            <a:pPr algn="l"/>
            <a:r>
              <a:rPr lang="vi-VN" altLang="en-US" sz="2800" b="1" dirty="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Câu 3: Thông qua bài hát “</a:t>
            </a:r>
            <a:r>
              <a:rPr lang="en-US" altLang="en-US" sz="2800" b="1" dirty="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Bay </a:t>
            </a:r>
            <a:r>
              <a:rPr lang="en-US" altLang="en-US" sz="2800" b="1" dirty="0" err="1">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vào</a:t>
            </a:r>
            <a:r>
              <a:rPr lang="en-US" altLang="en-US" sz="2800" b="1" dirty="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 </a:t>
            </a:r>
            <a:r>
              <a:rPr lang="en-US" altLang="en-US" sz="2800" b="1" dirty="0" err="1">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tương</a:t>
            </a:r>
            <a:r>
              <a:rPr lang="en-US" altLang="en-US" sz="2800" b="1" dirty="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 </a:t>
            </a:r>
            <a:r>
              <a:rPr lang="en-US" altLang="en-US" sz="2800" b="1" dirty="0" err="1">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lai</a:t>
            </a:r>
            <a:r>
              <a:rPr lang="vi-VN" altLang="en-US" sz="2800" b="1" dirty="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 tác giả </a:t>
            </a:r>
          </a:p>
          <a:p>
            <a:pPr algn="l"/>
            <a:r>
              <a:rPr lang="vi-VN" altLang="en-US" sz="2800" b="1" dirty="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  muốn nhắn nhủ đến chúng ta điều gì?</a:t>
            </a:r>
          </a:p>
          <a:p>
            <a:pPr algn="l"/>
            <a:r>
              <a:rPr lang="en-US" altLang="en-US" sz="2800" b="1" dirty="0" err="1">
                <a:solidFill>
                  <a:srgbClr val="161AE8"/>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sym typeface="+mn-ea"/>
              </a:rPr>
              <a:t>Có</a:t>
            </a:r>
            <a:r>
              <a:rPr lang="en-US" altLang="en-US" sz="2800" b="1" dirty="0">
                <a:solidFill>
                  <a:srgbClr val="161AE8"/>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sym typeface="+mn-ea"/>
              </a:rPr>
              <a:t> ý </a:t>
            </a:r>
            <a:r>
              <a:rPr lang="en-US" altLang="en-US" sz="2800" b="1" dirty="0" err="1">
                <a:solidFill>
                  <a:srgbClr val="161AE8"/>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sym typeface="+mn-ea"/>
              </a:rPr>
              <a:t>thức</a:t>
            </a:r>
            <a:r>
              <a:rPr lang="en-US" altLang="en-US" sz="2800" b="1" dirty="0">
                <a:solidFill>
                  <a:srgbClr val="161AE8"/>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sym typeface="+mn-ea"/>
              </a:rPr>
              <a:t>, </a:t>
            </a:r>
            <a:r>
              <a:rPr lang="en-US" altLang="en-US" sz="2800" b="1" dirty="0" err="1">
                <a:solidFill>
                  <a:srgbClr val="161AE8"/>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sym typeface="+mn-ea"/>
              </a:rPr>
              <a:t>trách</a:t>
            </a:r>
            <a:r>
              <a:rPr lang="en-US" altLang="en-US" sz="2800" b="1" dirty="0">
                <a:solidFill>
                  <a:srgbClr val="161AE8"/>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sym typeface="+mn-ea"/>
              </a:rPr>
              <a:t> </a:t>
            </a:r>
            <a:r>
              <a:rPr lang="en-US" altLang="en-US" sz="2800" b="1" dirty="0" err="1">
                <a:solidFill>
                  <a:srgbClr val="161AE8"/>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sym typeface="+mn-ea"/>
              </a:rPr>
              <a:t>nhiệm</a:t>
            </a:r>
            <a:r>
              <a:rPr lang="en-US" altLang="en-US" sz="2800" b="1" dirty="0">
                <a:solidFill>
                  <a:srgbClr val="161AE8"/>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sym typeface="+mn-ea"/>
              </a:rPr>
              <a:t> </a:t>
            </a:r>
            <a:r>
              <a:rPr lang="en-US" altLang="en-US" sz="2800" b="1" dirty="0" err="1">
                <a:solidFill>
                  <a:srgbClr val="161AE8"/>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sym typeface="+mn-ea"/>
              </a:rPr>
              <a:t>trong</a:t>
            </a:r>
            <a:r>
              <a:rPr lang="en-US" altLang="en-US" sz="2800" b="1" dirty="0">
                <a:solidFill>
                  <a:srgbClr val="161AE8"/>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sym typeface="+mn-ea"/>
              </a:rPr>
              <a:t> </a:t>
            </a:r>
            <a:r>
              <a:rPr lang="en-US" altLang="en-US" sz="2800" b="1" dirty="0" err="1">
                <a:solidFill>
                  <a:srgbClr val="161AE8"/>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sym typeface="+mn-ea"/>
              </a:rPr>
              <a:t>học</a:t>
            </a:r>
            <a:r>
              <a:rPr lang="en-US" altLang="en-US" sz="2800" b="1" dirty="0">
                <a:solidFill>
                  <a:srgbClr val="161AE8"/>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sym typeface="+mn-ea"/>
              </a:rPr>
              <a:t> </a:t>
            </a:r>
            <a:r>
              <a:rPr lang="en-US" altLang="en-US" sz="2800" b="1" dirty="0" err="1">
                <a:solidFill>
                  <a:srgbClr val="161AE8"/>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sym typeface="+mn-ea"/>
              </a:rPr>
              <a:t>tập</a:t>
            </a:r>
            <a:r>
              <a:rPr lang="en-US" altLang="en-US" sz="2800" b="1" dirty="0">
                <a:solidFill>
                  <a:srgbClr val="161AE8"/>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sym typeface="+mn-ea"/>
              </a:rPr>
              <a:t> </a:t>
            </a:r>
            <a:r>
              <a:rPr lang="en-US" altLang="en-US" sz="2800" b="1" dirty="0" err="1">
                <a:solidFill>
                  <a:srgbClr val="161AE8"/>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sym typeface="+mn-ea"/>
              </a:rPr>
              <a:t>và</a:t>
            </a:r>
            <a:r>
              <a:rPr lang="en-US" altLang="en-US" sz="2800" b="1" dirty="0">
                <a:solidFill>
                  <a:srgbClr val="161AE8"/>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sym typeface="+mn-ea"/>
              </a:rPr>
              <a:t> </a:t>
            </a:r>
            <a:r>
              <a:rPr lang="en-US" altLang="en-US" sz="2800" b="1" dirty="0" err="1">
                <a:solidFill>
                  <a:srgbClr val="161AE8"/>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sym typeface="+mn-ea"/>
              </a:rPr>
              <a:t>cuộc</a:t>
            </a:r>
            <a:r>
              <a:rPr lang="en-US" altLang="en-US" sz="2800" b="1" dirty="0">
                <a:solidFill>
                  <a:srgbClr val="161AE8"/>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sym typeface="+mn-ea"/>
              </a:rPr>
              <a:t> </a:t>
            </a:r>
            <a:r>
              <a:rPr lang="en-US" altLang="en-US" sz="2800" b="1" dirty="0" err="1">
                <a:solidFill>
                  <a:srgbClr val="161AE8"/>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sym typeface="+mn-ea"/>
              </a:rPr>
              <a:t>sống</a:t>
            </a:r>
            <a:r>
              <a:rPr lang="en-US" altLang="en-US" sz="2800" b="1" dirty="0">
                <a:solidFill>
                  <a:srgbClr val="161AE8"/>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sym typeface="+mn-ea"/>
              </a:rPr>
              <a:t>. </a:t>
            </a:r>
            <a:r>
              <a:rPr lang="en-US" altLang="en-US" sz="2800" b="1" dirty="0" err="1">
                <a:solidFill>
                  <a:srgbClr val="161AE8"/>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sym typeface="+mn-ea"/>
              </a:rPr>
              <a:t>Yêu</a:t>
            </a:r>
            <a:r>
              <a:rPr lang="en-US" altLang="en-US" sz="2800" b="1" dirty="0">
                <a:solidFill>
                  <a:srgbClr val="161AE8"/>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sym typeface="+mn-ea"/>
              </a:rPr>
              <a:t> </a:t>
            </a:r>
            <a:r>
              <a:rPr lang="en-US" altLang="en-US" sz="2800" b="1" dirty="0" err="1">
                <a:solidFill>
                  <a:srgbClr val="161AE8"/>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sym typeface="+mn-ea"/>
              </a:rPr>
              <a:t>thương</a:t>
            </a:r>
            <a:r>
              <a:rPr lang="en-US" altLang="en-US" sz="2800" b="1" dirty="0">
                <a:solidFill>
                  <a:srgbClr val="161AE8"/>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sym typeface="+mn-ea"/>
              </a:rPr>
              <a:t> </a:t>
            </a:r>
            <a:r>
              <a:rPr lang="en-US" altLang="en-US" sz="2800" b="1" dirty="0" err="1">
                <a:solidFill>
                  <a:srgbClr val="161AE8"/>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sym typeface="+mn-ea"/>
              </a:rPr>
              <a:t>và</a:t>
            </a:r>
            <a:r>
              <a:rPr lang="en-US" altLang="en-US" sz="2800" b="1" dirty="0">
                <a:solidFill>
                  <a:srgbClr val="161AE8"/>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sym typeface="+mn-ea"/>
              </a:rPr>
              <a:t> </a:t>
            </a:r>
            <a:r>
              <a:rPr lang="en-US" altLang="en-US" sz="2800" b="1" dirty="0" err="1">
                <a:solidFill>
                  <a:srgbClr val="161AE8"/>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sym typeface="+mn-ea"/>
              </a:rPr>
              <a:t>quý</a:t>
            </a:r>
            <a:r>
              <a:rPr lang="en-US" altLang="en-US" sz="2800" b="1" dirty="0">
                <a:solidFill>
                  <a:srgbClr val="161AE8"/>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sym typeface="+mn-ea"/>
              </a:rPr>
              <a:t> </a:t>
            </a:r>
            <a:r>
              <a:rPr lang="en-US" altLang="en-US" sz="2800" b="1" dirty="0" err="1">
                <a:solidFill>
                  <a:srgbClr val="161AE8"/>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sym typeface="+mn-ea"/>
              </a:rPr>
              <a:t>trọng</a:t>
            </a:r>
            <a:r>
              <a:rPr lang="en-US" altLang="en-US" sz="2800" b="1" dirty="0">
                <a:solidFill>
                  <a:srgbClr val="161AE8"/>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sym typeface="+mn-ea"/>
              </a:rPr>
              <a:t> </a:t>
            </a:r>
            <a:r>
              <a:rPr lang="en-US" altLang="en-US" sz="2800" b="1" dirty="0" err="1">
                <a:solidFill>
                  <a:srgbClr val="161AE8"/>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sym typeface="+mn-ea"/>
              </a:rPr>
              <a:t>thầy</a:t>
            </a:r>
            <a:r>
              <a:rPr lang="en-US" altLang="en-US" sz="2800" b="1" dirty="0">
                <a:solidFill>
                  <a:srgbClr val="161AE8"/>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sym typeface="+mn-ea"/>
              </a:rPr>
              <a:t> </a:t>
            </a:r>
            <a:r>
              <a:rPr lang="en-US" altLang="en-US" sz="2800" b="1" dirty="0" err="1">
                <a:solidFill>
                  <a:srgbClr val="161AE8"/>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sym typeface="+mn-ea"/>
              </a:rPr>
              <a:t>cô</a:t>
            </a:r>
            <a:r>
              <a:rPr lang="en-US" altLang="en-US" sz="2800" b="1" dirty="0">
                <a:solidFill>
                  <a:srgbClr val="161AE8"/>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sym typeface="+mn-ea"/>
              </a:rPr>
              <a:t> </a:t>
            </a:r>
            <a:r>
              <a:rPr lang="en-US" altLang="en-US" sz="2800" b="1" dirty="0" err="1">
                <a:solidFill>
                  <a:srgbClr val="161AE8"/>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sym typeface="+mn-ea"/>
              </a:rPr>
              <a:t>giáo</a:t>
            </a:r>
            <a:r>
              <a:rPr lang="en-US" altLang="en-US" sz="2800" b="1" dirty="0">
                <a:solidFill>
                  <a:srgbClr val="161AE8"/>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sym typeface="+mn-ea"/>
              </a:rPr>
              <a:t>.</a:t>
            </a:r>
            <a:endParaRPr lang="vi-VN" altLang="en-US" sz="2800" b="1" dirty="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endParaRPr>
          </a:p>
          <a:p>
            <a:pPr algn="ctr"/>
            <a:endParaRPr lang="vi-VN" altLang="en-US" sz="2800" b="1" dirty="0">
              <a:solidFill>
                <a:srgbClr val="161AE8"/>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p:cTn id="13" dur="1000" fill="hold"/>
                                        <p:tgtEl>
                                          <p:spTgt spid="6">
                                            <p:txEl>
                                              <p:pRg st="0" end="0"/>
                                            </p:txEl>
                                          </p:spTgt>
                                        </p:tgtEl>
                                        <p:attrNameLst>
                                          <p:attrName>ppt_w</p:attrName>
                                        </p:attrNameLst>
                                      </p:cBhvr>
                                      <p:tavLst>
                                        <p:tav tm="0">
                                          <p:val>
                                            <p:strVal val="#ppt_w*0.70"/>
                                          </p:val>
                                        </p:tav>
                                        <p:tav tm="100000">
                                          <p:val>
                                            <p:strVal val="#ppt_w"/>
                                          </p:val>
                                        </p:tav>
                                      </p:tavLst>
                                    </p:anim>
                                    <p:anim calcmode="lin" valueType="num">
                                      <p:cBhvr>
                                        <p:cTn id="14" dur="1000" fill="hold"/>
                                        <p:tgtEl>
                                          <p:spTgt spid="6">
                                            <p:txEl>
                                              <p:pRg st="0" end="0"/>
                                            </p:txEl>
                                          </p:spTgt>
                                        </p:tgtEl>
                                        <p:attrNameLst>
                                          <p:attrName>ppt_h</p:attrName>
                                        </p:attrNameLst>
                                      </p:cBhvr>
                                      <p:tavLst>
                                        <p:tav tm="0">
                                          <p:val>
                                            <p:strVal val="#ppt_h"/>
                                          </p:val>
                                        </p:tav>
                                        <p:tav tm="100000">
                                          <p:val>
                                            <p:strVal val="#ppt_h"/>
                                          </p:val>
                                        </p:tav>
                                      </p:tavLst>
                                    </p:anim>
                                    <p:animEffect transition="in" filter="fade">
                                      <p:cBhvr>
                                        <p:cTn id="15" dur="1000"/>
                                        <p:tgtEl>
                                          <p:spTgt spid="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0" presetClass="entr" presetSubtype="0" fill="hold" nodeType="clickEffect">
                                  <p:stCondLst>
                                    <p:cond delay="0"/>
                                  </p:stCondLst>
                                  <p:iterate type="lt">
                                    <p:tmPct val="10000"/>
                                  </p:iterate>
                                  <p:childTnLst>
                                    <p:set>
                                      <p:cBhvr>
                                        <p:cTn id="19" dur="1" fill="hold">
                                          <p:stCondLst>
                                            <p:cond delay="0"/>
                                          </p:stCondLst>
                                        </p:cTn>
                                        <p:tgtEl>
                                          <p:spTgt spid="6">
                                            <p:txEl>
                                              <p:pRg st="1" end="1"/>
                                            </p:txEl>
                                          </p:spTgt>
                                        </p:tgtEl>
                                        <p:attrNameLst>
                                          <p:attrName>style.visibility</p:attrName>
                                        </p:attrNameLst>
                                      </p:cBhvr>
                                      <p:to>
                                        <p:strVal val="visible"/>
                                      </p:to>
                                    </p:set>
                                    <p:animEffect transition="in" filter="fade">
                                      <p:cBhvr>
                                        <p:cTn id="20" dur="1000"/>
                                        <p:tgtEl>
                                          <p:spTgt spid="6">
                                            <p:txEl>
                                              <p:pRg st="1" end="1"/>
                                            </p:txEl>
                                          </p:spTgt>
                                        </p:tgtEl>
                                      </p:cBhvr>
                                    </p:animEffect>
                                    <p:anim calcmode="lin" valueType="num">
                                      <p:cBhvr>
                                        <p:cTn id="21" dur="1000" fill="hold"/>
                                        <p:tgtEl>
                                          <p:spTgt spid="6">
                                            <p:txEl>
                                              <p:pRg st="1" end="1"/>
                                            </p:txEl>
                                          </p:spTgt>
                                        </p:tgtEl>
                                        <p:attrNameLst>
                                          <p:attrName>ppt_x</p:attrName>
                                        </p:attrNameLst>
                                      </p:cBhvr>
                                      <p:tavLst>
                                        <p:tav tm="0">
                                          <p:val>
                                            <p:strVal val="#ppt_x-.1"/>
                                          </p:val>
                                        </p:tav>
                                        <p:tav tm="100000">
                                          <p:val>
                                            <p:strVal val="#ppt_x"/>
                                          </p:val>
                                        </p:tav>
                                      </p:tavLst>
                                    </p:anim>
                                    <p:anim calcmode="lin" valueType="num">
                                      <p:cBhvr>
                                        <p:cTn id="22" dur="1000" fill="hold"/>
                                        <p:tgtEl>
                                          <p:spTgt spid="6">
                                            <p:txEl>
                                              <p:pRg st="1" end="1"/>
                                            </p:txEl>
                                          </p:spTgt>
                                        </p:tgtEl>
                                        <p:attrNameLst>
                                          <p:attrName>ppt_y</p:attrName>
                                        </p:attrNameLst>
                                      </p:cBhvr>
                                      <p:tavLst>
                                        <p:tav tm="0">
                                          <p:val>
                                            <p:strVal val="#ppt_y"/>
                                          </p:val>
                                        </p:tav>
                                        <p:tav tm="100000">
                                          <p:val>
                                            <p:strVal val="#ppt_y"/>
                                          </p:val>
                                        </p:tav>
                                      </p:tavLst>
                                    </p:anim>
                                  </p:childTnLst>
                                  <p:subTnLst>
                                    <p:audio>
                                      <p:cMediaNode>
                                        <p:cTn display="1" masterRel="sameClick">
                                          <p:stCondLst>
                                            <p:cond evt="begin" delay="0">
                                              <p:tn val="18"/>
                                            </p:cond>
                                          </p:stCondLst>
                                          <p:endCondLst>
                                            <p:cond evt="onStopAudio" delay="0">
                                              <p:tgtEl>
                                                <p:sldTgt/>
                                              </p:tgtEl>
                                            </p:cond>
                                          </p:endCondLst>
                                        </p:cTn>
                                        <p:tgtEl>
                                          <p:sndTgt r:embed="rId3" name="applause.wav"/>
                                        </p:tgtEl>
                                      </p:cMediaNode>
                                    </p:audio>
                                  </p:subTnLst>
                                </p:cTn>
                              </p:par>
                            </p:childTnLst>
                          </p:cTn>
                        </p:par>
                      </p:childTnLst>
                    </p:cTn>
                  </p:par>
                  <p:par>
                    <p:cTn id="23" fill="hold">
                      <p:stCondLst>
                        <p:cond delay="indefinite"/>
                      </p:stCondLst>
                      <p:childTnLst>
                        <p:par>
                          <p:cTn id="24" fill="hold">
                            <p:stCondLst>
                              <p:cond delay="0"/>
                            </p:stCondLst>
                            <p:childTnLst>
                              <p:par>
                                <p:cTn id="25" presetID="55" presetClass="entr" presetSubtype="0"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 calcmode="lin" valueType="num">
                                      <p:cBhvr>
                                        <p:cTn id="27" dur="1000" fill="hold"/>
                                        <p:tgtEl>
                                          <p:spTgt spid="7">
                                            <p:txEl>
                                              <p:pRg st="0" end="0"/>
                                            </p:txEl>
                                          </p:spTgt>
                                        </p:tgtEl>
                                        <p:attrNameLst>
                                          <p:attrName>ppt_w</p:attrName>
                                        </p:attrNameLst>
                                      </p:cBhvr>
                                      <p:tavLst>
                                        <p:tav tm="0">
                                          <p:val>
                                            <p:strVal val="#ppt_w*0.70"/>
                                          </p:val>
                                        </p:tav>
                                        <p:tav tm="100000">
                                          <p:val>
                                            <p:strVal val="#ppt_w"/>
                                          </p:val>
                                        </p:tav>
                                      </p:tavLst>
                                    </p:anim>
                                    <p:anim calcmode="lin" valueType="num">
                                      <p:cBhvr>
                                        <p:cTn id="28" dur="1000" fill="hold"/>
                                        <p:tgtEl>
                                          <p:spTgt spid="7">
                                            <p:txEl>
                                              <p:pRg st="0" end="0"/>
                                            </p:txEl>
                                          </p:spTgt>
                                        </p:tgtEl>
                                        <p:attrNameLst>
                                          <p:attrName>ppt_h</p:attrName>
                                        </p:attrNameLst>
                                      </p:cBhvr>
                                      <p:tavLst>
                                        <p:tav tm="0">
                                          <p:val>
                                            <p:strVal val="#ppt_h"/>
                                          </p:val>
                                        </p:tav>
                                        <p:tav tm="100000">
                                          <p:val>
                                            <p:strVal val="#ppt_h"/>
                                          </p:val>
                                        </p:tav>
                                      </p:tavLst>
                                    </p:anim>
                                    <p:animEffect transition="in" filter="fade">
                                      <p:cBhvr>
                                        <p:cTn id="29" dur="1000"/>
                                        <p:tgtEl>
                                          <p:spTgt spid="7">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40" presetClass="entr" presetSubtype="0" fill="hold" nodeType="clickEffect">
                                  <p:stCondLst>
                                    <p:cond delay="0"/>
                                  </p:stCondLst>
                                  <p:iterate type="lt">
                                    <p:tmPct val="10000"/>
                                  </p:iterate>
                                  <p:childTnLst>
                                    <p:set>
                                      <p:cBhvr>
                                        <p:cTn id="33" dur="1" fill="hold">
                                          <p:stCondLst>
                                            <p:cond delay="0"/>
                                          </p:stCondLst>
                                        </p:cTn>
                                        <p:tgtEl>
                                          <p:spTgt spid="7">
                                            <p:txEl>
                                              <p:pRg st="1" end="1"/>
                                            </p:txEl>
                                          </p:spTgt>
                                        </p:tgtEl>
                                        <p:attrNameLst>
                                          <p:attrName>style.visibility</p:attrName>
                                        </p:attrNameLst>
                                      </p:cBhvr>
                                      <p:to>
                                        <p:strVal val="visible"/>
                                      </p:to>
                                    </p:set>
                                    <p:animEffect transition="in" filter="fade">
                                      <p:cBhvr>
                                        <p:cTn id="34" dur="1000"/>
                                        <p:tgtEl>
                                          <p:spTgt spid="7">
                                            <p:txEl>
                                              <p:pRg st="1" end="1"/>
                                            </p:txEl>
                                          </p:spTgt>
                                        </p:tgtEl>
                                      </p:cBhvr>
                                    </p:animEffect>
                                    <p:anim calcmode="lin" valueType="num">
                                      <p:cBhvr>
                                        <p:cTn id="35" dur="1000" fill="hold"/>
                                        <p:tgtEl>
                                          <p:spTgt spid="7">
                                            <p:txEl>
                                              <p:pRg st="1" end="1"/>
                                            </p:txEl>
                                          </p:spTgt>
                                        </p:tgtEl>
                                        <p:attrNameLst>
                                          <p:attrName>ppt_x</p:attrName>
                                        </p:attrNameLst>
                                      </p:cBhvr>
                                      <p:tavLst>
                                        <p:tav tm="0">
                                          <p:val>
                                            <p:strVal val="#ppt_x-.1"/>
                                          </p:val>
                                        </p:tav>
                                        <p:tav tm="100000">
                                          <p:val>
                                            <p:strVal val="#ppt_x"/>
                                          </p:val>
                                        </p:tav>
                                      </p:tavLst>
                                    </p:anim>
                                    <p:anim calcmode="lin" valueType="num">
                                      <p:cBhvr>
                                        <p:cTn id="36" dur="1000" fill="hold"/>
                                        <p:tgtEl>
                                          <p:spTgt spid="7">
                                            <p:txEl>
                                              <p:pRg st="1" end="1"/>
                                            </p:txEl>
                                          </p:spTgt>
                                        </p:tgtEl>
                                        <p:attrNameLst>
                                          <p:attrName>ppt_y</p:attrName>
                                        </p:attrNameLst>
                                      </p:cBhvr>
                                      <p:tavLst>
                                        <p:tav tm="0">
                                          <p:val>
                                            <p:strVal val="#ppt_y"/>
                                          </p:val>
                                        </p:tav>
                                        <p:tav tm="100000">
                                          <p:val>
                                            <p:strVal val="#ppt_y"/>
                                          </p:val>
                                        </p:tav>
                                      </p:tavLst>
                                    </p:anim>
                                  </p:childTnLst>
                                  <p:subTnLst>
                                    <p:audio>
                                      <p:cMediaNode>
                                        <p:cTn display="1" masterRel="sameClick">
                                          <p:stCondLst>
                                            <p:cond evt="begin" delay="0">
                                              <p:tn val="32"/>
                                            </p:cond>
                                          </p:stCondLst>
                                          <p:endCondLst>
                                            <p:cond evt="onStopAudio" delay="0">
                                              <p:tgtEl>
                                                <p:sldTgt/>
                                              </p:tgtEl>
                                            </p:cond>
                                          </p:endCondLst>
                                        </p:cTn>
                                        <p:tgtEl>
                                          <p:sndTgt r:embed="rId3" name="applause.wav"/>
                                        </p:tgtEl>
                                      </p:cMediaNode>
                                    </p:audio>
                                  </p:subTnLst>
                                </p:cTn>
                              </p:par>
                            </p:childTnLst>
                          </p:cTn>
                        </p:par>
                      </p:childTnLst>
                    </p:cTn>
                  </p:par>
                  <p:par>
                    <p:cTn id="37" fill="hold">
                      <p:stCondLst>
                        <p:cond delay="indefinite"/>
                      </p:stCondLst>
                      <p:childTnLst>
                        <p:par>
                          <p:cTn id="38" fill="hold">
                            <p:stCondLst>
                              <p:cond delay="0"/>
                            </p:stCondLst>
                            <p:childTnLst>
                              <p:par>
                                <p:cTn id="39" presetID="55" presetClass="entr" presetSubtype="0" fill="hold" nodeType="clickEffect">
                                  <p:stCondLst>
                                    <p:cond delay="0"/>
                                  </p:stCondLst>
                                  <p:childTnLst>
                                    <p:set>
                                      <p:cBhvr>
                                        <p:cTn id="40" dur="1" fill="hold">
                                          <p:stCondLst>
                                            <p:cond delay="0"/>
                                          </p:stCondLst>
                                        </p:cTn>
                                        <p:tgtEl>
                                          <p:spTgt spid="8">
                                            <p:txEl>
                                              <p:pRg st="0" end="0"/>
                                            </p:txEl>
                                          </p:spTgt>
                                        </p:tgtEl>
                                        <p:attrNameLst>
                                          <p:attrName>style.visibility</p:attrName>
                                        </p:attrNameLst>
                                      </p:cBhvr>
                                      <p:to>
                                        <p:strVal val="visible"/>
                                      </p:to>
                                    </p:set>
                                    <p:anim calcmode="lin" valueType="num">
                                      <p:cBhvr>
                                        <p:cTn id="41" dur="1000" fill="hold"/>
                                        <p:tgtEl>
                                          <p:spTgt spid="8">
                                            <p:txEl>
                                              <p:pRg st="0" end="0"/>
                                            </p:txEl>
                                          </p:spTgt>
                                        </p:tgtEl>
                                        <p:attrNameLst>
                                          <p:attrName>ppt_w</p:attrName>
                                        </p:attrNameLst>
                                      </p:cBhvr>
                                      <p:tavLst>
                                        <p:tav tm="0">
                                          <p:val>
                                            <p:strVal val="#ppt_w*0.70"/>
                                          </p:val>
                                        </p:tav>
                                        <p:tav tm="100000">
                                          <p:val>
                                            <p:strVal val="#ppt_w"/>
                                          </p:val>
                                        </p:tav>
                                      </p:tavLst>
                                    </p:anim>
                                    <p:anim calcmode="lin" valueType="num">
                                      <p:cBhvr>
                                        <p:cTn id="42" dur="1000" fill="hold"/>
                                        <p:tgtEl>
                                          <p:spTgt spid="8">
                                            <p:txEl>
                                              <p:pRg st="0" end="0"/>
                                            </p:txEl>
                                          </p:spTgt>
                                        </p:tgtEl>
                                        <p:attrNameLst>
                                          <p:attrName>ppt_h</p:attrName>
                                        </p:attrNameLst>
                                      </p:cBhvr>
                                      <p:tavLst>
                                        <p:tav tm="0">
                                          <p:val>
                                            <p:strVal val="#ppt_h"/>
                                          </p:val>
                                        </p:tav>
                                        <p:tav tm="100000">
                                          <p:val>
                                            <p:strVal val="#ppt_h"/>
                                          </p:val>
                                        </p:tav>
                                      </p:tavLst>
                                    </p:anim>
                                    <p:animEffect transition="in" filter="fade">
                                      <p:cBhvr>
                                        <p:cTn id="43" dur="1000"/>
                                        <p:tgtEl>
                                          <p:spTgt spid="8">
                                            <p:txEl>
                                              <p:pRg st="0" end="0"/>
                                            </p:txEl>
                                          </p:spTgt>
                                        </p:tgtEl>
                                      </p:cBhvr>
                                    </p:animEffect>
                                  </p:childTnLst>
                                </p:cTn>
                              </p:par>
                              <p:par>
                                <p:cTn id="44" presetID="55" presetClass="entr" presetSubtype="0" fill="hold" nodeType="withEffect">
                                  <p:stCondLst>
                                    <p:cond delay="0"/>
                                  </p:stCondLst>
                                  <p:childTnLst>
                                    <p:set>
                                      <p:cBhvr>
                                        <p:cTn id="45" dur="1" fill="hold">
                                          <p:stCondLst>
                                            <p:cond delay="0"/>
                                          </p:stCondLst>
                                        </p:cTn>
                                        <p:tgtEl>
                                          <p:spTgt spid="8">
                                            <p:txEl>
                                              <p:pRg st="1" end="1"/>
                                            </p:txEl>
                                          </p:spTgt>
                                        </p:tgtEl>
                                        <p:attrNameLst>
                                          <p:attrName>style.visibility</p:attrName>
                                        </p:attrNameLst>
                                      </p:cBhvr>
                                      <p:to>
                                        <p:strVal val="visible"/>
                                      </p:to>
                                    </p:set>
                                    <p:anim calcmode="lin" valueType="num">
                                      <p:cBhvr>
                                        <p:cTn id="46" dur="1000" fill="hold"/>
                                        <p:tgtEl>
                                          <p:spTgt spid="8">
                                            <p:txEl>
                                              <p:pRg st="1" end="1"/>
                                            </p:txEl>
                                          </p:spTgt>
                                        </p:tgtEl>
                                        <p:attrNameLst>
                                          <p:attrName>ppt_w</p:attrName>
                                        </p:attrNameLst>
                                      </p:cBhvr>
                                      <p:tavLst>
                                        <p:tav tm="0">
                                          <p:val>
                                            <p:strVal val="#ppt_w*0.70"/>
                                          </p:val>
                                        </p:tav>
                                        <p:tav tm="100000">
                                          <p:val>
                                            <p:strVal val="#ppt_w"/>
                                          </p:val>
                                        </p:tav>
                                      </p:tavLst>
                                    </p:anim>
                                    <p:anim calcmode="lin" valueType="num">
                                      <p:cBhvr>
                                        <p:cTn id="47" dur="1000" fill="hold"/>
                                        <p:tgtEl>
                                          <p:spTgt spid="8">
                                            <p:txEl>
                                              <p:pRg st="1" end="1"/>
                                            </p:txEl>
                                          </p:spTgt>
                                        </p:tgtEl>
                                        <p:attrNameLst>
                                          <p:attrName>ppt_h</p:attrName>
                                        </p:attrNameLst>
                                      </p:cBhvr>
                                      <p:tavLst>
                                        <p:tav tm="0">
                                          <p:val>
                                            <p:strVal val="#ppt_h"/>
                                          </p:val>
                                        </p:tav>
                                        <p:tav tm="100000">
                                          <p:val>
                                            <p:strVal val="#ppt_h"/>
                                          </p:val>
                                        </p:tav>
                                      </p:tavLst>
                                    </p:anim>
                                    <p:animEffect transition="in" filter="fade">
                                      <p:cBhvr>
                                        <p:cTn id="48" dur="1000"/>
                                        <p:tgtEl>
                                          <p:spTgt spid="8">
                                            <p:txEl>
                                              <p:pRg st="1" end="1"/>
                                            </p:txEl>
                                          </p:spTgt>
                                        </p:tgtEl>
                                      </p:cBhvr>
                                    </p:animEffect>
                                  </p:childTnLst>
                                </p:cTn>
                              </p:par>
                              <p:par>
                                <p:cTn id="49" presetID="55" presetClass="entr" presetSubtype="0" fill="hold" nodeType="withEffect">
                                  <p:stCondLst>
                                    <p:cond delay="0"/>
                                  </p:stCondLst>
                                  <p:childTnLst>
                                    <p:set>
                                      <p:cBhvr>
                                        <p:cTn id="50" dur="1" fill="hold">
                                          <p:stCondLst>
                                            <p:cond delay="0"/>
                                          </p:stCondLst>
                                        </p:cTn>
                                        <p:tgtEl>
                                          <p:spTgt spid="8">
                                            <p:txEl>
                                              <p:pRg st="2" end="2"/>
                                            </p:txEl>
                                          </p:spTgt>
                                        </p:tgtEl>
                                        <p:attrNameLst>
                                          <p:attrName>style.visibility</p:attrName>
                                        </p:attrNameLst>
                                      </p:cBhvr>
                                      <p:to>
                                        <p:strVal val="visible"/>
                                      </p:to>
                                    </p:set>
                                    <p:anim calcmode="lin" valueType="num">
                                      <p:cBhvr>
                                        <p:cTn id="51" dur="1000" fill="hold"/>
                                        <p:tgtEl>
                                          <p:spTgt spid="8">
                                            <p:txEl>
                                              <p:pRg st="2" end="2"/>
                                            </p:txEl>
                                          </p:spTgt>
                                        </p:tgtEl>
                                        <p:attrNameLst>
                                          <p:attrName>ppt_w</p:attrName>
                                        </p:attrNameLst>
                                      </p:cBhvr>
                                      <p:tavLst>
                                        <p:tav tm="0">
                                          <p:val>
                                            <p:strVal val="#ppt_w*0.70"/>
                                          </p:val>
                                        </p:tav>
                                        <p:tav tm="100000">
                                          <p:val>
                                            <p:strVal val="#ppt_w"/>
                                          </p:val>
                                        </p:tav>
                                      </p:tavLst>
                                    </p:anim>
                                    <p:anim calcmode="lin" valueType="num">
                                      <p:cBhvr>
                                        <p:cTn id="52" dur="1000" fill="hold"/>
                                        <p:tgtEl>
                                          <p:spTgt spid="8">
                                            <p:txEl>
                                              <p:pRg st="2" end="2"/>
                                            </p:txEl>
                                          </p:spTgt>
                                        </p:tgtEl>
                                        <p:attrNameLst>
                                          <p:attrName>ppt_h</p:attrName>
                                        </p:attrNameLst>
                                      </p:cBhvr>
                                      <p:tavLst>
                                        <p:tav tm="0">
                                          <p:val>
                                            <p:strVal val="#ppt_h"/>
                                          </p:val>
                                        </p:tav>
                                        <p:tav tm="100000">
                                          <p:val>
                                            <p:strVal val="#ppt_h"/>
                                          </p:val>
                                        </p:tav>
                                      </p:tavLst>
                                    </p:anim>
                                    <p:animEffect transition="in" filter="fade">
                                      <p:cBhvr>
                                        <p:cTn id="53" dur="10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half" idx="2"/>
          </p:nvPr>
        </p:nvPicPr>
        <p:blipFill>
          <a:blip r:embed="rId4"/>
          <a:stretch>
            <a:fillRect/>
          </a:stretch>
        </p:blipFill>
        <p:spPr>
          <a:xfrm>
            <a:off x="0" y="0"/>
            <a:ext cx="12192000" cy="6858000"/>
          </a:xfrm>
          <a:prstGeom prst="rect">
            <a:avLst/>
          </a:prstGeom>
        </p:spPr>
      </p:pic>
      <p:pic>
        <p:nvPicPr>
          <p:cNvPr id="5" name="Content Placeholder 3"/>
          <p:cNvPicPr>
            <a:picLocks noChangeAspect="1"/>
          </p:cNvPicPr>
          <p:nvPr/>
        </p:nvPicPr>
        <p:blipFill>
          <a:blip r:embed="rId5">
            <a:clrChange>
              <a:clrFrom>
                <a:srgbClr val="FFFFFF">
                  <a:alpha val="100000"/>
                </a:srgbClr>
              </a:clrFrom>
              <a:clrTo>
                <a:srgbClr val="FFFFFF">
                  <a:alpha val="100000"/>
                  <a:alpha val="0"/>
                </a:srgbClr>
              </a:clrTo>
            </a:clrChange>
          </a:blip>
          <a:stretch>
            <a:fillRect/>
          </a:stretch>
        </p:blipFill>
        <p:spPr>
          <a:xfrm flipH="1">
            <a:off x="8328660" y="3710305"/>
            <a:ext cx="2599690" cy="3147695"/>
          </a:xfrm>
          <a:prstGeom prst="rect">
            <a:avLst/>
          </a:prstGeom>
          <a:noFill/>
          <a:ln w="9525">
            <a:noFill/>
          </a:ln>
        </p:spPr>
      </p:pic>
      <p:sp>
        <p:nvSpPr>
          <p:cNvPr id="4" name="TextBox 5"/>
          <p:cNvSpPr txBox="1"/>
          <p:nvPr/>
        </p:nvSpPr>
        <p:spPr>
          <a:xfrm>
            <a:off x="2262505" y="3215640"/>
            <a:ext cx="7666990" cy="1076325"/>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vi-VN" altLang="en-US" sz="3200" b="1" dirty="0">
                <a:solidFill>
                  <a:srgbClr val="C00000"/>
                </a:solidFill>
                <a:effectLst/>
                <a:latin typeface="Times New Roman" panose="02020603050405020304" pitchFamily="18" charset="0"/>
                <a:cs typeface="Times New Roman" panose="02020603050405020304" pitchFamily="18" charset="0"/>
              </a:rPr>
              <a:t>KÍNH CHÚC THẦY CÔ VÀ CÁC EM THẬT NHIỀU SỨC KHỎE !</a:t>
            </a:r>
          </a:p>
        </p:txBody>
      </p:sp>
      <p:pic>
        <p:nvPicPr>
          <p:cNvPr id="12" name="bensound-tenderness">
            <a:hlinkClick r:id="" action="ppaction://media"/>
          </p:cNvPr>
          <p:cNvPicPr/>
          <p:nvPr>
            <a:audioFile r:link="rId2"/>
            <p:extLst>
              <p:ext uri="{DAA4B4D4-6D71-4841-9C94-3DE7FCFB9230}">
                <p14:media xmlns:p14="http://schemas.microsoft.com/office/powerpoint/2010/main" r:embed="rId1"/>
              </p:ext>
            </p:extLst>
          </p:nvPr>
        </p:nvPicPr>
        <p:blipFill>
          <a:blip r:embed="rId6"/>
          <a:stretch>
            <a:fillRect/>
          </a:stretch>
        </p:blipFill>
        <p:spPr>
          <a:xfrm>
            <a:off x="11599545" y="5788025"/>
            <a:ext cx="495300" cy="4953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heckerboard(across)">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numSld="975" showWhenStopped="0">
                <p:cTn id="12" repeatCount="indefinite" fill="hold" display="1">
                  <p:stCondLst>
                    <p:cond delay="indefinite"/>
                  </p:stCondLst>
                  <p:endCondLst>
                    <p:cond evt="onStopAudio" delay="0">
                      <p:tgtEl>
                        <p:sldTgt/>
                      </p:tgtEl>
                    </p:cond>
                  </p:endCondLst>
                </p:cTn>
                <p:tgtEl>
                  <p:spTgt spid="12"/>
                </p:tgtEl>
              </p:cMediaNode>
            </p:audio>
          </p:childTnLst>
        </p:cTn>
      </p:par>
    </p:tnLst>
    <p:bldLst>
      <p:bldP spid="4" grpId="0"/>
      <p:bldP spid="4"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0">
          <a:blip r:embed="rId4"/>
          <a:stretch>
            <a:fillRect/>
          </a:stretch>
        </a:blipFill>
        <a:effectLst/>
      </p:bgPr>
    </p:bg>
    <p:spTree>
      <p:nvGrpSpPr>
        <p:cNvPr id="1" name=""/>
        <p:cNvGrpSpPr/>
        <p:nvPr/>
      </p:nvGrpSpPr>
      <p:grpSpPr>
        <a:xfrm>
          <a:off x="0" y="0"/>
          <a:ext cx="0" cy="0"/>
          <a:chOff x="0" y="0"/>
          <a:chExt cx="0" cy="0"/>
        </a:xfrm>
      </p:grpSpPr>
      <p:grpSp>
        <p:nvGrpSpPr>
          <p:cNvPr id="10" name="Group 34"/>
          <p:cNvGrpSpPr/>
          <p:nvPr/>
        </p:nvGrpSpPr>
        <p:grpSpPr bwMode="auto">
          <a:xfrm>
            <a:off x="-155575" y="5814695"/>
            <a:ext cx="12489180" cy="1066800"/>
            <a:chOff x="0" y="4003"/>
            <a:chExt cx="5511" cy="317"/>
          </a:xfrm>
        </p:grpSpPr>
        <p:sp>
          <p:nvSpPr>
            <p:cNvPr id="10264" name="Freeform 35"/>
            <p:cNvSpPr/>
            <p:nvPr/>
          </p:nvSpPr>
          <p:spPr bwMode="auto">
            <a:xfrm>
              <a:off x="527" y="4003"/>
              <a:ext cx="301" cy="189"/>
            </a:xfrm>
            <a:custGeom>
              <a:avLst/>
              <a:gdLst>
                <a:gd name="T0" fmla="*/ 170 w 301"/>
                <a:gd name="T1" fmla="*/ 106 h 189"/>
                <a:gd name="T2" fmla="*/ 177 w 301"/>
                <a:gd name="T3" fmla="*/ 97 h 189"/>
                <a:gd name="T4" fmla="*/ 186 w 301"/>
                <a:gd name="T5" fmla="*/ 88 h 189"/>
                <a:gd name="T6" fmla="*/ 199 w 301"/>
                <a:gd name="T7" fmla="*/ 80 h 189"/>
                <a:gd name="T8" fmla="*/ 212 w 301"/>
                <a:gd name="T9" fmla="*/ 72 h 189"/>
                <a:gd name="T10" fmla="*/ 229 w 301"/>
                <a:gd name="T11" fmla="*/ 67 h 189"/>
                <a:gd name="T12" fmla="*/ 247 w 301"/>
                <a:gd name="T13" fmla="*/ 63 h 189"/>
                <a:gd name="T14" fmla="*/ 269 w 301"/>
                <a:gd name="T15" fmla="*/ 63 h 189"/>
                <a:gd name="T16" fmla="*/ 291 w 301"/>
                <a:gd name="T17" fmla="*/ 67 h 189"/>
                <a:gd name="T18" fmla="*/ 298 w 301"/>
                <a:gd name="T19" fmla="*/ 75 h 189"/>
                <a:gd name="T20" fmla="*/ 301 w 301"/>
                <a:gd name="T21" fmla="*/ 87 h 189"/>
                <a:gd name="T22" fmla="*/ 298 w 301"/>
                <a:gd name="T23" fmla="*/ 101 h 189"/>
                <a:gd name="T24" fmla="*/ 291 w 301"/>
                <a:gd name="T25" fmla="*/ 117 h 189"/>
                <a:gd name="T26" fmla="*/ 279 w 301"/>
                <a:gd name="T27" fmla="*/ 135 h 189"/>
                <a:gd name="T28" fmla="*/ 264 w 301"/>
                <a:gd name="T29" fmla="*/ 153 h 189"/>
                <a:gd name="T30" fmla="*/ 243 w 301"/>
                <a:gd name="T31" fmla="*/ 172 h 189"/>
                <a:gd name="T32" fmla="*/ 217 w 301"/>
                <a:gd name="T33" fmla="*/ 189 h 189"/>
                <a:gd name="T34" fmla="*/ 194 w 301"/>
                <a:gd name="T35" fmla="*/ 186 h 189"/>
                <a:gd name="T36" fmla="*/ 173 w 301"/>
                <a:gd name="T37" fmla="*/ 182 h 189"/>
                <a:gd name="T38" fmla="*/ 151 w 301"/>
                <a:gd name="T39" fmla="*/ 179 h 189"/>
                <a:gd name="T40" fmla="*/ 131 w 301"/>
                <a:gd name="T41" fmla="*/ 174 h 189"/>
                <a:gd name="T42" fmla="*/ 112 w 301"/>
                <a:gd name="T43" fmla="*/ 169 h 189"/>
                <a:gd name="T44" fmla="*/ 92 w 301"/>
                <a:gd name="T45" fmla="*/ 163 h 189"/>
                <a:gd name="T46" fmla="*/ 74 w 301"/>
                <a:gd name="T47" fmla="*/ 157 h 189"/>
                <a:gd name="T48" fmla="*/ 55 w 301"/>
                <a:gd name="T49" fmla="*/ 150 h 189"/>
                <a:gd name="T50" fmla="*/ 42 w 301"/>
                <a:gd name="T51" fmla="*/ 143 h 189"/>
                <a:gd name="T52" fmla="*/ 28 w 301"/>
                <a:gd name="T53" fmla="*/ 136 h 189"/>
                <a:gd name="T54" fmla="*/ 17 w 301"/>
                <a:gd name="T55" fmla="*/ 127 h 189"/>
                <a:gd name="T56" fmla="*/ 8 w 301"/>
                <a:gd name="T57" fmla="*/ 119 h 189"/>
                <a:gd name="T58" fmla="*/ 3 w 301"/>
                <a:gd name="T59" fmla="*/ 109 h 189"/>
                <a:gd name="T60" fmla="*/ 0 w 301"/>
                <a:gd name="T61" fmla="*/ 101 h 189"/>
                <a:gd name="T62" fmla="*/ 2 w 301"/>
                <a:gd name="T63" fmla="*/ 93 h 189"/>
                <a:gd name="T64" fmla="*/ 6 w 301"/>
                <a:gd name="T65" fmla="*/ 87 h 189"/>
                <a:gd name="T66" fmla="*/ 16 w 301"/>
                <a:gd name="T67" fmla="*/ 82 h 189"/>
                <a:gd name="T68" fmla="*/ 28 w 301"/>
                <a:gd name="T69" fmla="*/ 77 h 189"/>
                <a:gd name="T70" fmla="*/ 42 w 301"/>
                <a:gd name="T71" fmla="*/ 74 h 189"/>
                <a:gd name="T72" fmla="*/ 60 w 301"/>
                <a:gd name="T73" fmla="*/ 74 h 189"/>
                <a:gd name="T74" fmla="*/ 78 w 301"/>
                <a:gd name="T75" fmla="*/ 76 h 189"/>
                <a:gd name="T76" fmla="*/ 96 w 301"/>
                <a:gd name="T77" fmla="*/ 83 h 189"/>
                <a:gd name="T78" fmla="*/ 116 w 301"/>
                <a:gd name="T79" fmla="*/ 95 h 189"/>
                <a:gd name="T80" fmla="*/ 136 w 301"/>
                <a:gd name="T81" fmla="*/ 114 h 189"/>
                <a:gd name="T82" fmla="*/ 133 w 301"/>
                <a:gd name="T83" fmla="*/ 82 h 189"/>
                <a:gd name="T84" fmla="*/ 131 w 301"/>
                <a:gd name="T85" fmla="*/ 45 h 189"/>
                <a:gd name="T86" fmla="*/ 130 w 301"/>
                <a:gd name="T87" fmla="*/ 16 h 189"/>
                <a:gd name="T88" fmla="*/ 130 w 301"/>
                <a:gd name="T89" fmla="*/ 3 h 189"/>
                <a:gd name="T90" fmla="*/ 156 w 301"/>
                <a:gd name="T91" fmla="*/ 0 h 189"/>
                <a:gd name="T92" fmla="*/ 157 w 301"/>
                <a:gd name="T93" fmla="*/ 12 h 189"/>
                <a:gd name="T94" fmla="*/ 163 w 301"/>
                <a:gd name="T95" fmla="*/ 39 h 189"/>
                <a:gd name="T96" fmla="*/ 168 w 301"/>
                <a:gd name="T97" fmla="*/ 74 h 189"/>
                <a:gd name="T98" fmla="*/ 170 w 301"/>
                <a:gd name="T99" fmla="*/ 106 h 18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301" h="189">
                  <a:moveTo>
                    <a:pt x="170" y="106"/>
                  </a:moveTo>
                  <a:lnTo>
                    <a:pt x="177" y="97"/>
                  </a:lnTo>
                  <a:lnTo>
                    <a:pt x="186" y="88"/>
                  </a:lnTo>
                  <a:lnTo>
                    <a:pt x="199" y="80"/>
                  </a:lnTo>
                  <a:lnTo>
                    <a:pt x="212" y="72"/>
                  </a:lnTo>
                  <a:lnTo>
                    <a:pt x="229" y="67"/>
                  </a:lnTo>
                  <a:lnTo>
                    <a:pt x="247" y="63"/>
                  </a:lnTo>
                  <a:lnTo>
                    <a:pt x="269" y="63"/>
                  </a:lnTo>
                  <a:lnTo>
                    <a:pt x="291" y="67"/>
                  </a:lnTo>
                  <a:lnTo>
                    <a:pt x="298" y="75"/>
                  </a:lnTo>
                  <a:lnTo>
                    <a:pt x="301" y="87"/>
                  </a:lnTo>
                  <a:lnTo>
                    <a:pt x="298" y="101"/>
                  </a:lnTo>
                  <a:lnTo>
                    <a:pt x="291" y="117"/>
                  </a:lnTo>
                  <a:lnTo>
                    <a:pt x="279" y="135"/>
                  </a:lnTo>
                  <a:lnTo>
                    <a:pt x="264" y="153"/>
                  </a:lnTo>
                  <a:lnTo>
                    <a:pt x="243" y="172"/>
                  </a:lnTo>
                  <a:lnTo>
                    <a:pt x="217" y="189"/>
                  </a:lnTo>
                  <a:lnTo>
                    <a:pt x="194" y="186"/>
                  </a:lnTo>
                  <a:lnTo>
                    <a:pt x="173" y="182"/>
                  </a:lnTo>
                  <a:lnTo>
                    <a:pt x="151" y="179"/>
                  </a:lnTo>
                  <a:lnTo>
                    <a:pt x="131" y="174"/>
                  </a:lnTo>
                  <a:lnTo>
                    <a:pt x="112" y="169"/>
                  </a:lnTo>
                  <a:lnTo>
                    <a:pt x="92" y="163"/>
                  </a:lnTo>
                  <a:lnTo>
                    <a:pt x="74" y="157"/>
                  </a:lnTo>
                  <a:lnTo>
                    <a:pt x="55" y="150"/>
                  </a:lnTo>
                  <a:lnTo>
                    <a:pt x="42" y="143"/>
                  </a:lnTo>
                  <a:lnTo>
                    <a:pt x="28" y="136"/>
                  </a:lnTo>
                  <a:lnTo>
                    <a:pt x="17" y="127"/>
                  </a:lnTo>
                  <a:lnTo>
                    <a:pt x="8" y="119"/>
                  </a:lnTo>
                  <a:lnTo>
                    <a:pt x="3" y="109"/>
                  </a:lnTo>
                  <a:lnTo>
                    <a:pt x="0" y="101"/>
                  </a:lnTo>
                  <a:lnTo>
                    <a:pt x="2" y="93"/>
                  </a:lnTo>
                  <a:lnTo>
                    <a:pt x="6" y="87"/>
                  </a:lnTo>
                  <a:lnTo>
                    <a:pt x="16" y="82"/>
                  </a:lnTo>
                  <a:lnTo>
                    <a:pt x="28" y="77"/>
                  </a:lnTo>
                  <a:lnTo>
                    <a:pt x="42" y="74"/>
                  </a:lnTo>
                  <a:lnTo>
                    <a:pt x="60" y="74"/>
                  </a:lnTo>
                  <a:lnTo>
                    <a:pt x="78" y="76"/>
                  </a:lnTo>
                  <a:lnTo>
                    <a:pt x="96" y="83"/>
                  </a:lnTo>
                  <a:lnTo>
                    <a:pt x="116" y="95"/>
                  </a:lnTo>
                  <a:lnTo>
                    <a:pt x="136" y="114"/>
                  </a:lnTo>
                  <a:lnTo>
                    <a:pt x="133" y="82"/>
                  </a:lnTo>
                  <a:lnTo>
                    <a:pt x="131" y="45"/>
                  </a:lnTo>
                  <a:lnTo>
                    <a:pt x="130" y="16"/>
                  </a:lnTo>
                  <a:lnTo>
                    <a:pt x="130" y="3"/>
                  </a:lnTo>
                  <a:lnTo>
                    <a:pt x="156" y="0"/>
                  </a:lnTo>
                  <a:lnTo>
                    <a:pt x="157" y="12"/>
                  </a:lnTo>
                  <a:lnTo>
                    <a:pt x="163" y="39"/>
                  </a:lnTo>
                  <a:lnTo>
                    <a:pt x="168" y="74"/>
                  </a:lnTo>
                  <a:lnTo>
                    <a:pt x="170" y="106"/>
                  </a:lnTo>
                  <a:close/>
                </a:path>
              </a:pathLst>
            </a:custGeom>
            <a:solidFill>
              <a:srgbClr val="7FE519"/>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65" name="Freeform 36"/>
            <p:cNvSpPr/>
            <p:nvPr/>
          </p:nvSpPr>
          <p:spPr bwMode="auto">
            <a:xfrm>
              <a:off x="988" y="4094"/>
              <a:ext cx="169" cy="97"/>
            </a:xfrm>
            <a:custGeom>
              <a:avLst/>
              <a:gdLst>
                <a:gd name="T0" fmla="*/ 67 w 169"/>
                <a:gd name="T1" fmla="*/ 15 h 97"/>
                <a:gd name="T2" fmla="*/ 53 w 169"/>
                <a:gd name="T3" fmla="*/ 16 h 97"/>
                <a:gd name="T4" fmla="*/ 41 w 169"/>
                <a:gd name="T5" fmla="*/ 18 h 97"/>
                <a:gd name="T6" fmla="*/ 30 w 169"/>
                <a:gd name="T7" fmla="*/ 20 h 97"/>
                <a:gd name="T8" fmla="*/ 21 w 169"/>
                <a:gd name="T9" fmla="*/ 24 h 97"/>
                <a:gd name="T10" fmla="*/ 13 w 169"/>
                <a:gd name="T11" fmla="*/ 28 h 97"/>
                <a:gd name="T12" fmla="*/ 7 w 169"/>
                <a:gd name="T13" fmla="*/ 33 h 97"/>
                <a:gd name="T14" fmla="*/ 3 w 169"/>
                <a:gd name="T15" fmla="*/ 42 h 97"/>
                <a:gd name="T16" fmla="*/ 0 w 169"/>
                <a:gd name="T17" fmla="*/ 51 h 97"/>
                <a:gd name="T18" fmla="*/ 0 w 169"/>
                <a:gd name="T19" fmla="*/ 62 h 97"/>
                <a:gd name="T20" fmla="*/ 1 w 169"/>
                <a:gd name="T21" fmla="*/ 71 h 97"/>
                <a:gd name="T22" fmla="*/ 6 w 169"/>
                <a:gd name="T23" fmla="*/ 79 h 97"/>
                <a:gd name="T24" fmla="*/ 13 w 169"/>
                <a:gd name="T25" fmla="*/ 87 h 97"/>
                <a:gd name="T26" fmla="*/ 24 w 169"/>
                <a:gd name="T27" fmla="*/ 92 h 97"/>
                <a:gd name="T28" fmla="*/ 36 w 169"/>
                <a:gd name="T29" fmla="*/ 96 h 97"/>
                <a:gd name="T30" fmla="*/ 53 w 169"/>
                <a:gd name="T31" fmla="*/ 97 h 97"/>
                <a:gd name="T32" fmla="*/ 71 w 169"/>
                <a:gd name="T33" fmla="*/ 95 h 97"/>
                <a:gd name="T34" fmla="*/ 91 w 169"/>
                <a:gd name="T35" fmla="*/ 90 h 97"/>
                <a:gd name="T36" fmla="*/ 112 w 169"/>
                <a:gd name="T37" fmla="*/ 84 h 97"/>
                <a:gd name="T38" fmla="*/ 132 w 169"/>
                <a:gd name="T39" fmla="*/ 78 h 97"/>
                <a:gd name="T40" fmla="*/ 149 w 169"/>
                <a:gd name="T41" fmla="*/ 69 h 97"/>
                <a:gd name="T42" fmla="*/ 161 w 169"/>
                <a:gd name="T43" fmla="*/ 59 h 97"/>
                <a:gd name="T44" fmla="*/ 169 w 169"/>
                <a:gd name="T45" fmla="*/ 46 h 97"/>
                <a:gd name="T46" fmla="*/ 169 w 169"/>
                <a:gd name="T47" fmla="*/ 32 h 97"/>
                <a:gd name="T48" fmla="*/ 161 w 169"/>
                <a:gd name="T49" fmla="*/ 15 h 97"/>
                <a:gd name="T50" fmla="*/ 154 w 169"/>
                <a:gd name="T51" fmla="*/ 9 h 97"/>
                <a:gd name="T52" fmla="*/ 144 w 169"/>
                <a:gd name="T53" fmla="*/ 4 h 97"/>
                <a:gd name="T54" fmla="*/ 132 w 169"/>
                <a:gd name="T55" fmla="*/ 2 h 97"/>
                <a:gd name="T56" fmla="*/ 119 w 169"/>
                <a:gd name="T57" fmla="*/ 0 h 97"/>
                <a:gd name="T58" fmla="*/ 105 w 169"/>
                <a:gd name="T59" fmla="*/ 2 h 97"/>
                <a:gd name="T60" fmla="*/ 91 w 169"/>
                <a:gd name="T61" fmla="*/ 5 h 97"/>
                <a:gd name="T62" fmla="*/ 77 w 169"/>
                <a:gd name="T63" fmla="*/ 9 h 97"/>
                <a:gd name="T64" fmla="*/ 67 w 169"/>
                <a:gd name="T65" fmla="*/ 15 h 9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69" h="97">
                  <a:moveTo>
                    <a:pt x="67" y="15"/>
                  </a:moveTo>
                  <a:lnTo>
                    <a:pt x="53" y="16"/>
                  </a:lnTo>
                  <a:lnTo>
                    <a:pt x="41" y="18"/>
                  </a:lnTo>
                  <a:lnTo>
                    <a:pt x="30" y="20"/>
                  </a:lnTo>
                  <a:lnTo>
                    <a:pt x="21" y="24"/>
                  </a:lnTo>
                  <a:lnTo>
                    <a:pt x="13" y="28"/>
                  </a:lnTo>
                  <a:lnTo>
                    <a:pt x="7" y="33"/>
                  </a:lnTo>
                  <a:lnTo>
                    <a:pt x="3" y="42"/>
                  </a:lnTo>
                  <a:lnTo>
                    <a:pt x="0" y="51"/>
                  </a:lnTo>
                  <a:lnTo>
                    <a:pt x="0" y="62"/>
                  </a:lnTo>
                  <a:lnTo>
                    <a:pt x="1" y="71"/>
                  </a:lnTo>
                  <a:lnTo>
                    <a:pt x="6" y="79"/>
                  </a:lnTo>
                  <a:lnTo>
                    <a:pt x="13" y="87"/>
                  </a:lnTo>
                  <a:lnTo>
                    <a:pt x="24" y="92"/>
                  </a:lnTo>
                  <a:lnTo>
                    <a:pt x="36" y="96"/>
                  </a:lnTo>
                  <a:lnTo>
                    <a:pt x="53" y="97"/>
                  </a:lnTo>
                  <a:lnTo>
                    <a:pt x="71" y="95"/>
                  </a:lnTo>
                  <a:lnTo>
                    <a:pt x="91" y="90"/>
                  </a:lnTo>
                  <a:lnTo>
                    <a:pt x="112" y="84"/>
                  </a:lnTo>
                  <a:lnTo>
                    <a:pt x="132" y="78"/>
                  </a:lnTo>
                  <a:lnTo>
                    <a:pt x="149" y="69"/>
                  </a:lnTo>
                  <a:lnTo>
                    <a:pt x="161" y="59"/>
                  </a:lnTo>
                  <a:lnTo>
                    <a:pt x="169" y="46"/>
                  </a:lnTo>
                  <a:lnTo>
                    <a:pt x="169" y="32"/>
                  </a:lnTo>
                  <a:lnTo>
                    <a:pt x="161" y="15"/>
                  </a:lnTo>
                  <a:lnTo>
                    <a:pt x="154" y="9"/>
                  </a:lnTo>
                  <a:lnTo>
                    <a:pt x="144" y="4"/>
                  </a:lnTo>
                  <a:lnTo>
                    <a:pt x="132" y="2"/>
                  </a:lnTo>
                  <a:lnTo>
                    <a:pt x="119" y="0"/>
                  </a:lnTo>
                  <a:lnTo>
                    <a:pt x="105" y="2"/>
                  </a:lnTo>
                  <a:lnTo>
                    <a:pt x="91" y="5"/>
                  </a:lnTo>
                  <a:lnTo>
                    <a:pt x="77" y="9"/>
                  </a:lnTo>
                  <a:lnTo>
                    <a:pt x="67" y="1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66" name="Freeform 37"/>
            <p:cNvSpPr/>
            <p:nvPr/>
          </p:nvSpPr>
          <p:spPr bwMode="auto">
            <a:xfrm>
              <a:off x="1050" y="4238"/>
              <a:ext cx="236" cy="75"/>
            </a:xfrm>
            <a:custGeom>
              <a:avLst/>
              <a:gdLst>
                <a:gd name="T0" fmla="*/ 102 w 236"/>
                <a:gd name="T1" fmla="*/ 2 h 75"/>
                <a:gd name="T2" fmla="*/ 78 w 236"/>
                <a:gd name="T3" fmla="*/ 0 h 75"/>
                <a:gd name="T4" fmla="*/ 57 w 236"/>
                <a:gd name="T5" fmla="*/ 3 h 75"/>
                <a:gd name="T6" fmla="*/ 37 w 236"/>
                <a:gd name="T7" fmla="*/ 6 h 75"/>
                <a:gd name="T8" fmla="*/ 20 w 236"/>
                <a:gd name="T9" fmla="*/ 13 h 75"/>
                <a:gd name="T10" fmla="*/ 8 w 236"/>
                <a:gd name="T11" fmla="*/ 22 h 75"/>
                <a:gd name="T12" fmla="*/ 0 w 236"/>
                <a:gd name="T13" fmla="*/ 32 h 75"/>
                <a:gd name="T14" fmla="*/ 0 w 236"/>
                <a:gd name="T15" fmla="*/ 45 h 75"/>
                <a:gd name="T16" fmla="*/ 6 w 236"/>
                <a:gd name="T17" fmla="*/ 61 h 75"/>
                <a:gd name="T18" fmla="*/ 40 w 236"/>
                <a:gd name="T19" fmla="*/ 68 h 75"/>
                <a:gd name="T20" fmla="*/ 69 w 236"/>
                <a:gd name="T21" fmla="*/ 73 h 75"/>
                <a:gd name="T22" fmla="*/ 95 w 236"/>
                <a:gd name="T23" fmla="*/ 75 h 75"/>
                <a:gd name="T24" fmla="*/ 116 w 236"/>
                <a:gd name="T25" fmla="*/ 75 h 75"/>
                <a:gd name="T26" fmla="*/ 136 w 236"/>
                <a:gd name="T27" fmla="*/ 75 h 75"/>
                <a:gd name="T28" fmla="*/ 156 w 236"/>
                <a:gd name="T29" fmla="*/ 73 h 75"/>
                <a:gd name="T30" fmla="*/ 175 w 236"/>
                <a:gd name="T31" fmla="*/ 69 h 75"/>
                <a:gd name="T32" fmla="*/ 195 w 236"/>
                <a:gd name="T33" fmla="*/ 65 h 75"/>
                <a:gd name="T34" fmla="*/ 214 w 236"/>
                <a:gd name="T35" fmla="*/ 60 h 75"/>
                <a:gd name="T36" fmla="*/ 226 w 236"/>
                <a:gd name="T37" fmla="*/ 54 h 75"/>
                <a:gd name="T38" fmla="*/ 232 w 236"/>
                <a:gd name="T39" fmla="*/ 47 h 75"/>
                <a:gd name="T40" fmla="*/ 236 w 236"/>
                <a:gd name="T41" fmla="*/ 38 h 75"/>
                <a:gd name="T42" fmla="*/ 236 w 236"/>
                <a:gd name="T43" fmla="*/ 31 h 75"/>
                <a:gd name="T44" fmla="*/ 233 w 236"/>
                <a:gd name="T45" fmla="*/ 24 h 75"/>
                <a:gd name="T46" fmla="*/ 230 w 236"/>
                <a:gd name="T47" fmla="*/ 17 h 75"/>
                <a:gd name="T48" fmla="*/ 224 w 236"/>
                <a:gd name="T49" fmla="*/ 12 h 75"/>
                <a:gd name="T50" fmla="*/ 217 w 236"/>
                <a:gd name="T51" fmla="*/ 9 h 75"/>
                <a:gd name="T52" fmla="*/ 209 w 236"/>
                <a:gd name="T53" fmla="*/ 6 h 75"/>
                <a:gd name="T54" fmla="*/ 200 w 236"/>
                <a:gd name="T55" fmla="*/ 5 h 75"/>
                <a:gd name="T56" fmla="*/ 189 w 236"/>
                <a:gd name="T57" fmla="*/ 5 h 75"/>
                <a:gd name="T58" fmla="*/ 180 w 236"/>
                <a:gd name="T59" fmla="*/ 8 h 75"/>
                <a:gd name="T60" fmla="*/ 171 w 236"/>
                <a:gd name="T61" fmla="*/ 9 h 75"/>
                <a:gd name="T62" fmla="*/ 163 w 236"/>
                <a:gd name="T63" fmla="*/ 11 h 75"/>
                <a:gd name="T64" fmla="*/ 157 w 236"/>
                <a:gd name="T65" fmla="*/ 13 h 75"/>
                <a:gd name="T66" fmla="*/ 153 w 236"/>
                <a:gd name="T67" fmla="*/ 15 h 75"/>
                <a:gd name="T68" fmla="*/ 146 w 236"/>
                <a:gd name="T69" fmla="*/ 15 h 75"/>
                <a:gd name="T70" fmla="*/ 140 w 236"/>
                <a:gd name="T71" fmla="*/ 13 h 75"/>
                <a:gd name="T72" fmla="*/ 134 w 236"/>
                <a:gd name="T73" fmla="*/ 11 h 75"/>
                <a:gd name="T74" fmla="*/ 127 w 236"/>
                <a:gd name="T75" fmla="*/ 9 h 75"/>
                <a:gd name="T76" fmla="*/ 119 w 236"/>
                <a:gd name="T77" fmla="*/ 5 h 75"/>
                <a:gd name="T78" fmla="*/ 111 w 236"/>
                <a:gd name="T79" fmla="*/ 3 h 75"/>
                <a:gd name="T80" fmla="*/ 102 w 236"/>
                <a:gd name="T81" fmla="*/ 2 h 7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36" h="75">
                  <a:moveTo>
                    <a:pt x="102" y="2"/>
                  </a:moveTo>
                  <a:lnTo>
                    <a:pt x="78" y="0"/>
                  </a:lnTo>
                  <a:lnTo>
                    <a:pt x="57" y="3"/>
                  </a:lnTo>
                  <a:lnTo>
                    <a:pt x="37" y="6"/>
                  </a:lnTo>
                  <a:lnTo>
                    <a:pt x="20" y="13"/>
                  </a:lnTo>
                  <a:lnTo>
                    <a:pt x="8" y="22"/>
                  </a:lnTo>
                  <a:lnTo>
                    <a:pt x="0" y="32"/>
                  </a:lnTo>
                  <a:lnTo>
                    <a:pt x="0" y="45"/>
                  </a:lnTo>
                  <a:lnTo>
                    <a:pt x="6" y="61"/>
                  </a:lnTo>
                  <a:lnTo>
                    <a:pt x="40" y="68"/>
                  </a:lnTo>
                  <a:lnTo>
                    <a:pt x="69" y="73"/>
                  </a:lnTo>
                  <a:lnTo>
                    <a:pt x="95" y="75"/>
                  </a:lnTo>
                  <a:lnTo>
                    <a:pt x="116" y="75"/>
                  </a:lnTo>
                  <a:lnTo>
                    <a:pt x="136" y="75"/>
                  </a:lnTo>
                  <a:lnTo>
                    <a:pt x="156" y="73"/>
                  </a:lnTo>
                  <a:lnTo>
                    <a:pt x="175" y="69"/>
                  </a:lnTo>
                  <a:lnTo>
                    <a:pt x="195" y="65"/>
                  </a:lnTo>
                  <a:lnTo>
                    <a:pt x="214" y="60"/>
                  </a:lnTo>
                  <a:lnTo>
                    <a:pt x="226" y="54"/>
                  </a:lnTo>
                  <a:lnTo>
                    <a:pt x="232" y="47"/>
                  </a:lnTo>
                  <a:lnTo>
                    <a:pt x="236" y="38"/>
                  </a:lnTo>
                  <a:lnTo>
                    <a:pt x="236" y="31"/>
                  </a:lnTo>
                  <a:lnTo>
                    <a:pt x="233" y="24"/>
                  </a:lnTo>
                  <a:lnTo>
                    <a:pt x="230" y="17"/>
                  </a:lnTo>
                  <a:lnTo>
                    <a:pt x="224" y="12"/>
                  </a:lnTo>
                  <a:lnTo>
                    <a:pt x="217" y="9"/>
                  </a:lnTo>
                  <a:lnTo>
                    <a:pt x="209" y="6"/>
                  </a:lnTo>
                  <a:lnTo>
                    <a:pt x="200" y="5"/>
                  </a:lnTo>
                  <a:lnTo>
                    <a:pt x="189" y="5"/>
                  </a:lnTo>
                  <a:lnTo>
                    <a:pt x="180" y="8"/>
                  </a:lnTo>
                  <a:lnTo>
                    <a:pt x="171" y="9"/>
                  </a:lnTo>
                  <a:lnTo>
                    <a:pt x="163" y="11"/>
                  </a:lnTo>
                  <a:lnTo>
                    <a:pt x="157" y="13"/>
                  </a:lnTo>
                  <a:lnTo>
                    <a:pt x="153" y="15"/>
                  </a:lnTo>
                  <a:lnTo>
                    <a:pt x="146" y="15"/>
                  </a:lnTo>
                  <a:lnTo>
                    <a:pt x="140" y="13"/>
                  </a:lnTo>
                  <a:lnTo>
                    <a:pt x="134" y="11"/>
                  </a:lnTo>
                  <a:lnTo>
                    <a:pt x="127" y="9"/>
                  </a:lnTo>
                  <a:lnTo>
                    <a:pt x="119" y="5"/>
                  </a:lnTo>
                  <a:lnTo>
                    <a:pt x="111" y="3"/>
                  </a:lnTo>
                  <a:lnTo>
                    <a:pt x="102" y="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grpSp>
          <p:nvGrpSpPr>
            <p:cNvPr id="10267" name="Group 38"/>
            <p:cNvGrpSpPr/>
            <p:nvPr/>
          </p:nvGrpSpPr>
          <p:grpSpPr bwMode="auto">
            <a:xfrm>
              <a:off x="0" y="4105"/>
              <a:ext cx="1479" cy="215"/>
              <a:chOff x="3452" y="4125"/>
              <a:chExt cx="1479" cy="215"/>
            </a:xfrm>
          </p:grpSpPr>
          <p:sp>
            <p:nvSpPr>
              <p:cNvPr id="10370" name="Freeform 39"/>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71" name="Freeform 40"/>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72" name="Freeform 41"/>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73" name="Freeform 42"/>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74" name="Freeform 43"/>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75" name="Freeform 44"/>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76" name="Freeform 45"/>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77" name="Freeform 46"/>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78" name="Freeform 47"/>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79" name="Freeform 48"/>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80" name="Freeform 49"/>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81" name="Freeform 50"/>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82" name="Freeform 51"/>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83" name="Freeform 52"/>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84" name="Freeform 53"/>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85" name="Freeform 54"/>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86" name="Freeform 55"/>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87" name="Freeform 56"/>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88" name="Freeform 57"/>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89" name="Freeform 58"/>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90" name="Freeform 59"/>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91" name="Freeform 60"/>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92" name="Freeform 61"/>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93" name="Freeform 62"/>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94" name="Freeform 63"/>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95" name="Freeform 64"/>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96" name="Freeform 65"/>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97" name="Freeform 66"/>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98" name="Freeform 67"/>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99" name="Freeform 68"/>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400" name="Freeform 69"/>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401" name="Freeform 70"/>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402" name="Freeform 71"/>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grpSp>
        <p:grpSp>
          <p:nvGrpSpPr>
            <p:cNvPr id="10268" name="Group 72"/>
            <p:cNvGrpSpPr/>
            <p:nvPr/>
          </p:nvGrpSpPr>
          <p:grpSpPr bwMode="auto">
            <a:xfrm>
              <a:off x="1344" y="4105"/>
              <a:ext cx="1479" cy="215"/>
              <a:chOff x="3452" y="4125"/>
              <a:chExt cx="1479" cy="215"/>
            </a:xfrm>
          </p:grpSpPr>
          <p:sp>
            <p:nvSpPr>
              <p:cNvPr id="10337" name="Freeform 73"/>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38" name="Freeform 74"/>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39" name="Freeform 75"/>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40" name="Freeform 76"/>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41" name="Freeform 77"/>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42" name="Freeform 78"/>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43" name="Freeform 79"/>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44" name="Freeform 80"/>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45" name="Freeform 81"/>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46" name="Freeform 82"/>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47" name="Freeform 83"/>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48" name="Freeform 84"/>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49" name="Freeform 85"/>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50" name="Freeform 86"/>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51" name="Freeform 87"/>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52" name="Freeform 88"/>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53" name="Freeform 89"/>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54" name="Freeform 90"/>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55" name="Freeform 91"/>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56" name="Freeform 92"/>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57" name="Freeform 93"/>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58" name="Freeform 94"/>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59" name="Freeform 95"/>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60" name="Freeform 96"/>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61" name="Freeform 97"/>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62" name="Freeform 98"/>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63" name="Freeform 99"/>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64" name="Freeform 100"/>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65" name="Freeform 101"/>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66" name="Freeform 102"/>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67" name="Freeform 103"/>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68" name="Freeform 104"/>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69" name="Freeform 105"/>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grpSp>
        <p:grpSp>
          <p:nvGrpSpPr>
            <p:cNvPr id="10269" name="Group 106"/>
            <p:cNvGrpSpPr/>
            <p:nvPr/>
          </p:nvGrpSpPr>
          <p:grpSpPr bwMode="auto">
            <a:xfrm>
              <a:off x="2688" y="4105"/>
              <a:ext cx="1479" cy="215"/>
              <a:chOff x="3452" y="4125"/>
              <a:chExt cx="1479" cy="215"/>
            </a:xfrm>
          </p:grpSpPr>
          <p:sp>
            <p:nvSpPr>
              <p:cNvPr id="10304" name="Freeform 107"/>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05" name="Freeform 108"/>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06" name="Freeform 109"/>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07" name="Freeform 110"/>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08" name="Freeform 111"/>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09" name="Freeform 112"/>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10" name="Freeform 113"/>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11" name="Freeform 114"/>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12" name="Freeform 115"/>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13" name="Freeform 116"/>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14" name="Freeform 117"/>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15" name="Freeform 118"/>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16" name="Freeform 119"/>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17" name="Freeform 120"/>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18" name="Freeform 121"/>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19" name="Freeform 122"/>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20" name="Freeform 123"/>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21" name="Freeform 124"/>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22" name="Freeform 125"/>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23" name="Freeform 126"/>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24" name="Freeform 127"/>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25" name="Freeform 128"/>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26" name="Freeform 129"/>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27" name="Freeform 130"/>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28" name="Freeform 131"/>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29" name="Freeform 132"/>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30" name="Freeform 133"/>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31" name="Freeform 134"/>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32" name="Freeform 135"/>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33" name="Freeform 136"/>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34" name="Freeform 137"/>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35" name="Freeform 138"/>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36" name="Freeform 139"/>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grpSp>
        <p:grpSp>
          <p:nvGrpSpPr>
            <p:cNvPr id="10270" name="Group 140"/>
            <p:cNvGrpSpPr/>
            <p:nvPr/>
          </p:nvGrpSpPr>
          <p:grpSpPr bwMode="auto">
            <a:xfrm>
              <a:off x="4032" y="4105"/>
              <a:ext cx="1479" cy="215"/>
              <a:chOff x="3452" y="4125"/>
              <a:chExt cx="1479" cy="215"/>
            </a:xfrm>
          </p:grpSpPr>
          <p:sp>
            <p:nvSpPr>
              <p:cNvPr id="10271" name="Freeform 141"/>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72" name="Freeform 142"/>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73" name="Freeform 143"/>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74" name="Freeform 144"/>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75" name="Freeform 145"/>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76" name="Freeform 146"/>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77" name="Freeform 147"/>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78" name="Freeform 148"/>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79" name="Freeform 149"/>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80" name="Freeform 150"/>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81" name="Freeform 151"/>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82" name="Freeform 152"/>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83" name="Freeform 153"/>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84" name="Freeform 154"/>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85" name="Freeform 155"/>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86" name="Freeform 156"/>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87" name="Freeform 157"/>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88" name="Freeform 158"/>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89" name="Freeform 159"/>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90" name="Freeform 160"/>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91" name="Freeform 161"/>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92" name="Freeform 162"/>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93" name="Freeform 163"/>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94" name="Freeform 164"/>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95" name="Freeform 165"/>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96" name="Freeform 166"/>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97" name="Freeform 167"/>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98" name="Freeform 168"/>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99" name="Freeform 169"/>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00" name="Freeform 170"/>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01" name="Freeform 171"/>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02" name="Freeform 172"/>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03" name="Freeform 173"/>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grpSp>
      </p:grpSp>
      <p:pic>
        <p:nvPicPr>
          <p:cNvPr id="4" name="LOP">
            <a:hlinkClick r:id="" action="ppaction://media"/>
          </p:cNvPr>
          <p:cNvPicPr>
            <a:picLocks noGrp="1" noChangeAspect="1"/>
          </p:cNvPicPr>
          <p:nvPr>
            <p:ph/>
            <a:videoFile r:link="rId2"/>
            <p:extLst>
              <p:ext uri="{DAA4B4D4-6D71-4841-9C94-3DE7FCFB9230}">
                <p14:media xmlns:p14="http://schemas.microsoft.com/office/powerpoint/2010/main" r:embed="rId1"/>
              </p:ext>
            </p:extLst>
          </p:nvPr>
        </p:nvPicPr>
        <p:blipFill>
          <a:blip r:embed="rId5"/>
          <a:stretch>
            <a:fillRect/>
          </a:stretch>
        </p:blipFill>
        <p:spPr>
          <a:xfrm>
            <a:off x="330200" y="193675"/>
            <a:ext cx="11574780" cy="46558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5442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1">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additive="base">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sers\Administrator\Desktop\hinh nen dep pp\HIH NG NGHEP BAI G\z2577138619550_26fc373cf1c0551cf8f2d8fdf957b06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0040" y="4979035"/>
            <a:ext cx="4234815" cy="187833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s 7"/>
          <p:cNvSpPr/>
          <p:nvPr/>
        </p:nvSpPr>
        <p:spPr>
          <a:xfrm>
            <a:off x="195166" y="-19088"/>
            <a:ext cx="5832045" cy="1569660"/>
          </a:xfrm>
          <a:prstGeom prst="rect">
            <a:avLst/>
          </a:prstGeom>
          <a:noFill/>
          <a:ln>
            <a:noFill/>
          </a:ln>
        </p:spPr>
        <p:txBody>
          <a:bodyPr wrap="non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48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ahoma" panose="020B0604030504040204" pitchFamily="34" charset="0"/>
                <a:cs typeface="Arial" panose="020B0604020202020204" pitchFamily="34" charset="0"/>
              </a:rPr>
              <a:t>Trò chơi: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48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ahoma" panose="020B0604030504040204" pitchFamily="34" charset="0"/>
                <a:cs typeface="Arial" panose="020B0604020202020204" pitchFamily="34" charset="0"/>
              </a:rPr>
              <a:t>Vui cùng chú chim</a:t>
            </a:r>
          </a:p>
        </p:txBody>
      </p:sp>
      <p:grpSp>
        <p:nvGrpSpPr>
          <p:cNvPr id="10255" name="Group 34"/>
          <p:cNvGrpSpPr/>
          <p:nvPr/>
        </p:nvGrpSpPr>
        <p:grpSpPr bwMode="auto">
          <a:xfrm>
            <a:off x="-97790" y="5985510"/>
            <a:ext cx="12489180" cy="847725"/>
            <a:chOff x="0" y="4003"/>
            <a:chExt cx="5511" cy="317"/>
          </a:xfrm>
        </p:grpSpPr>
        <p:sp>
          <p:nvSpPr>
            <p:cNvPr id="10264" name="Freeform 35"/>
            <p:cNvSpPr/>
            <p:nvPr/>
          </p:nvSpPr>
          <p:spPr bwMode="auto">
            <a:xfrm>
              <a:off x="527" y="4003"/>
              <a:ext cx="301" cy="189"/>
            </a:xfrm>
            <a:custGeom>
              <a:avLst/>
              <a:gdLst>
                <a:gd name="T0" fmla="*/ 170 w 301"/>
                <a:gd name="T1" fmla="*/ 106 h 189"/>
                <a:gd name="T2" fmla="*/ 177 w 301"/>
                <a:gd name="T3" fmla="*/ 97 h 189"/>
                <a:gd name="T4" fmla="*/ 186 w 301"/>
                <a:gd name="T5" fmla="*/ 88 h 189"/>
                <a:gd name="T6" fmla="*/ 199 w 301"/>
                <a:gd name="T7" fmla="*/ 80 h 189"/>
                <a:gd name="T8" fmla="*/ 212 w 301"/>
                <a:gd name="T9" fmla="*/ 72 h 189"/>
                <a:gd name="T10" fmla="*/ 229 w 301"/>
                <a:gd name="T11" fmla="*/ 67 h 189"/>
                <a:gd name="T12" fmla="*/ 247 w 301"/>
                <a:gd name="T13" fmla="*/ 63 h 189"/>
                <a:gd name="T14" fmla="*/ 269 w 301"/>
                <a:gd name="T15" fmla="*/ 63 h 189"/>
                <a:gd name="T16" fmla="*/ 291 w 301"/>
                <a:gd name="T17" fmla="*/ 67 h 189"/>
                <a:gd name="T18" fmla="*/ 298 w 301"/>
                <a:gd name="T19" fmla="*/ 75 h 189"/>
                <a:gd name="T20" fmla="*/ 301 w 301"/>
                <a:gd name="T21" fmla="*/ 87 h 189"/>
                <a:gd name="T22" fmla="*/ 298 w 301"/>
                <a:gd name="T23" fmla="*/ 101 h 189"/>
                <a:gd name="T24" fmla="*/ 291 w 301"/>
                <a:gd name="T25" fmla="*/ 117 h 189"/>
                <a:gd name="T26" fmla="*/ 279 w 301"/>
                <a:gd name="T27" fmla="*/ 135 h 189"/>
                <a:gd name="T28" fmla="*/ 264 w 301"/>
                <a:gd name="T29" fmla="*/ 153 h 189"/>
                <a:gd name="T30" fmla="*/ 243 w 301"/>
                <a:gd name="T31" fmla="*/ 172 h 189"/>
                <a:gd name="T32" fmla="*/ 217 w 301"/>
                <a:gd name="T33" fmla="*/ 189 h 189"/>
                <a:gd name="T34" fmla="*/ 194 w 301"/>
                <a:gd name="T35" fmla="*/ 186 h 189"/>
                <a:gd name="T36" fmla="*/ 173 w 301"/>
                <a:gd name="T37" fmla="*/ 182 h 189"/>
                <a:gd name="T38" fmla="*/ 151 w 301"/>
                <a:gd name="T39" fmla="*/ 179 h 189"/>
                <a:gd name="T40" fmla="*/ 131 w 301"/>
                <a:gd name="T41" fmla="*/ 174 h 189"/>
                <a:gd name="T42" fmla="*/ 112 w 301"/>
                <a:gd name="T43" fmla="*/ 169 h 189"/>
                <a:gd name="T44" fmla="*/ 92 w 301"/>
                <a:gd name="T45" fmla="*/ 163 h 189"/>
                <a:gd name="T46" fmla="*/ 74 w 301"/>
                <a:gd name="T47" fmla="*/ 157 h 189"/>
                <a:gd name="T48" fmla="*/ 55 w 301"/>
                <a:gd name="T49" fmla="*/ 150 h 189"/>
                <a:gd name="T50" fmla="*/ 42 w 301"/>
                <a:gd name="T51" fmla="*/ 143 h 189"/>
                <a:gd name="T52" fmla="*/ 28 w 301"/>
                <a:gd name="T53" fmla="*/ 136 h 189"/>
                <a:gd name="T54" fmla="*/ 17 w 301"/>
                <a:gd name="T55" fmla="*/ 127 h 189"/>
                <a:gd name="T56" fmla="*/ 8 w 301"/>
                <a:gd name="T57" fmla="*/ 119 h 189"/>
                <a:gd name="T58" fmla="*/ 3 w 301"/>
                <a:gd name="T59" fmla="*/ 109 h 189"/>
                <a:gd name="T60" fmla="*/ 0 w 301"/>
                <a:gd name="T61" fmla="*/ 101 h 189"/>
                <a:gd name="T62" fmla="*/ 2 w 301"/>
                <a:gd name="T63" fmla="*/ 93 h 189"/>
                <a:gd name="T64" fmla="*/ 6 w 301"/>
                <a:gd name="T65" fmla="*/ 87 h 189"/>
                <a:gd name="T66" fmla="*/ 16 w 301"/>
                <a:gd name="T67" fmla="*/ 82 h 189"/>
                <a:gd name="T68" fmla="*/ 28 w 301"/>
                <a:gd name="T69" fmla="*/ 77 h 189"/>
                <a:gd name="T70" fmla="*/ 42 w 301"/>
                <a:gd name="T71" fmla="*/ 74 h 189"/>
                <a:gd name="T72" fmla="*/ 60 w 301"/>
                <a:gd name="T73" fmla="*/ 74 h 189"/>
                <a:gd name="T74" fmla="*/ 78 w 301"/>
                <a:gd name="T75" fmla="*/ 76 h 189"/>
                <a:gd name="T76" fmla="*/ 96 w 301"/>
                <a:gd name="T77" fmla="*/ 83 h 189"/>
                <a:gd name="T78" fmla="*/ 116 w 301"/>
                <a:gd name="T79" fmla="*/ 95 h 189"/>
                <a:gd name="T80" fmla="*/ 136 w 301"/>
                <a:gd name="T81" fmla="*/ 114 h 189"/>
                <a:gd name="T82" fmla="*/ 133 w 301"/>
                <a:gd name="T83" fmla="*/ 82 h 189"/>
                <a:gd name="T84" fmla="*/ 131 w 301"/>
                <a:gd name="T85" fmla="*/ 45 h 189"/>
                <a:gd name="T86" fmla="*/ 130 w 301"/>
                <a:gd name="T87" fmla="*/ 16 h 189"/>
                <a:gd name="T88" fmla="*/ 130 w 301"/>
                <a:gd name="T89" fmla="*/ 3 h 189"/>
                <a:gd name="T90" fmla="*/ 156 w 301"/>
                <a:gd name="T91" fmla="*/ 0 h 189"/>
                <a:gd name="T92" fmla="*/ 157 w 301"/>
                <a:gd name="T93" fmla="*/ 12 h 189"/>
                <a:gd name="T94" fmla="*/ 163 w 301"/>
                <a:gd name="T95" fmla="*/ 39 h 189"/>
                <a:gd name="T96" fmla="*/ 168 w 301"/>
                <a:gd name="T97" fmla="*/ 74 h 189"/>
                <a:gd name="T98" fmla="*/ 170 w 301"/>
                <a:gd name="T99" fmla="*/ 106 h 18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301" h="189">
                  <a:moveTo>
                    <a:pt x="170" y="106"/>
                  </a:moveTo>
                  <a:lnTo>
                    <a:pt x="177" y="97"/>
                  </a:lnTo>
                  <a:lnTo>
                    <a:pt x="186" y="88"/>
                  </a:lnTo>
                  <a:lnTo>
                    <a:pt x="199" y="80"/>
                  </a:lnTo>
                  <a:lnTo>
                    <a:pt x="212" y="72"/>
                  </a:lnTo>
                  <a:lnTo>
                    <a:pt x="229" y="67"/>
                  </a:lnTo>
                  <a:lnTo>
                    <a:pt x="247" y="63"/>
                  </a:lnTo>
                  <a:lnTo>
                    <a:pt x="269" y="63"/>
                  </a:lnTo>
                  <a:lnTo>
                    <a:pt x="291" y="67"/>
                  </a:lnTo>
                  <a:lnTo>
                    <a:pt x="298" y="75"/>
                  </a:lnTo>
                  <a:lnTo>
                    <a:pt x="301" y="87"/>
                  </a:lnTo>
                  <a:lnTo>
                    <a:pt x="298" y="101"/>
                  </a:lnTo>
                  <a:lnTo>
                    <a:pt x="291" y="117"/>
                  </a:lnTo>
                  <a:lnTo>
                    <a:pt x="279" y="135"/>
                  </a:lnTo>
                  <a:lnTo>
                    <a:pt x="264" y="153"/>
                  </a:lnTo>
                  <a:lnTo>
                    <a:pt x="243" y="172"/>
                  </a:lnTo>
                  <a:lnTo>
                    <a:pt x="217" y="189"/>
                  </a:lnTo>
                  <a:lnTo>
                    <a:pt x="194" y="186"/>
                  </a:lnTo>
                  <a:lnTo>
                    <a:pt x="173" y="182"/>
                  </a:lnTo>
                  <a:lnTo>
                    <a:pt x="151" y="179"/>
                  </a:lnTo>
                  <a:lnTo>
                    <a:pt x="131" y="174"/>
                  </a:lnTo>
                  <a:lnTo>
                    <a:pt x="112" y="169"/>
                  </a:lnTo>
                  <a:lnTo>
                    <a:pt x="92" y="163"/>
                  </a:lnTo>
                  <a:lnTo>
                    <a:pt x="74" y="157"/>
                  </a:lnTo>
                  <a:lnTo>
                    <a:pt x="55" y="150"/>
                  </a:lnTo>
                  <a:lnTo>
                    <a:pt x="42" y="143"/>
                  </a:lnTo>
                  <a:lnTo>
                    <a:pt x="28" y="136"/>
                  </a:lnTo>
                  <a:lnTo>
                    <a:pt x="17" y="127"/>
                  </a:lnTo>
                  <a:lnTo>
                    <a:pt x="8" y="119"/>
                  </a:lnTo>
                  <a:lnTo>
                    <a:pt x="3" y="109"/>
                  </a:lnTo>
                  <a:lnTo>
                    <a:pt x="0" y="101"/>
                  </a:lnTo>
                  <a:lnTo>
                    <a:pt x="2" y="93"/>
                  </a:lnTo>
                  <a:lnTo>
                    <a:pt x="6" y="87"/>
                  </a:lnTo>
                  <a:lnTo>
                    <a:pt x="16" y="82"/>
                  </a:lnTo>
                  <a:lnTo>
                    <a:pt x="28" y="77"/>
                  </a:lnTo>
                  <a:lnTo>
                    <a:pt x="42" y="74"/>
                  </a:lnTo>
                  <a:lnTo>
                    <a:pt x="60" y="74"/>
                  </a:lnTo>
                  <a:lnTo>
                    <a:pt x="78" y="76"/>
                  </a:lnTo>
                  <a:lnTo>
                    <a:pt x="96" y="83"/>
                  </a:lnTo>
                  <a:lnTo>
                    <a:pt x="116" y="95"/>
                  </a:lnTo>
                  <a:lnTo>
                    <a:pt x="136" y="114"/>
                  </a:lnTo>
                  <a:lnTo>
                    <a:pt x="133" y="82"/>
                  </a:lnTo>
                  <a:lnTo>
                    <a:pt x="131" y="45"/>
                  </a:lnTo>
                  <a:lnTo>
                    <a:pt x="130" y="16"/>
                  </a:lnTo>
                  <a:lnTo>
                    <a:pt x="130" y="3"/>
                  </a:lnTo>
                  <a:lnTo>
                    <a:pt x="156" y="0"/>
                  </a:lnTo>
                  <a:lnTo>
                    <a:pt x="157" y="12"/>
                  </a:lnTo>
                  <a:lnTo>
                    <a:pt x="163" y="39"/>
                  </a:lnTo>
                  <a:lnTo>
                    <a:pt x="168" y="74"/>
                  </a:lnTo>
                  <a:lnTo>
                    <a:pt x="170" y="106"/>
                  </a:lnTo>
                  <a:close/>
                </a:path>
              </a:pathLst>
            </a:custGeom>
            <a:solidFill>
              <a:srgbClr val="7FE519"/>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265" name="Freeform 36"/>
            <p:cNvSpPr/>
            <p:nvPr/>
          </p:nvSpPr>
          <p:spPr bwMode="auto">
            <a:xfrm>
              <a:off x="988" y="4094"/>
              <a:ext cx="169" cy="97"/>
            </a:xfrm>
            <a:custGeom>
              <a:avLst/>
              <a:gdLst>
                <a:gd name="T0" fmla="*/ 67 w 169"/>
                <a:gd name="T1" fmla="*/ 15 h 97"/>
                <a:gd name="T2" fmla="*/ 53 w 169"/>
                <a:gd name="T3" fmla="*/ 16 h 97"/>
                <a:gd name="T4" fmla="*/ 41 w 169"/>
                <a:gd name="T5" fmla="*/ 18 h 97"/>
                <a:gd name="T6" fmla="*/ 30 w 169"/>
                <a:gd name="T7" fmla="*/ 20 h 97"/>
                <a:gd name="T8" fmla="*/ 21 w 169"/>
                <a:gd name="T9" fmla="*/ 24 h 97"/>
                <a:gd name="T10" fmla="*/ 13 w 169"/>
                <a:gd name="T11" fmla="*/ 28 h 97"/>
                <a:gd name="T12" fmla="*/ 7 w 169"/>
                <a:gd name="T13" fmla="*/ 33 h 97"/>
                <a:gd name="T14" fmla="*/ 3 w 169"/>
                <a:gd name="T15" fmla="*/ 42 h 97"/>
                <a:gd name="T16" fmla="*/ 0 w 169"/>
                <a:gd name="T17" fmla="*/ 51 h 97"/>
                <a:gd name="T18" fmla="*/ 0 w 169"/>
                <a:gd name="T19" fmla="*/ 62 h 97"/>
                <a:gd name="T20" fmla="*/ 1 w 169"/>
                <a:gd name="T21" fmla="*/ 71 h 97"/>
                <a:gd name="T22" fmla="*/ 6 w 169"/>
                <a:gd name="T23" fmla="*/ 79 h 97"/>
                <a:gd name="T24" fmla="*/ 13 w 169"/>
                <a:gd name="T25" fmla="*/ 87 h 97"/>
                <a:gd name="T26" fmla="*/ 24 w 169"/>
                <a:gd name="T27" fmla="*/ 92 h 97"/>
                <a:gd name="T28" fmla="*/ 36 w 169"/>
                <a:gd name="T29" fmla="*/ 96 h 97"/>
                <a:gd name="T30" fmla="*/ 53 w 169"/>
                <a:gd name="T31" fmla="*/ 97 h 97"/>
                <a:gd name="T32" fmla="*/ 71 w 169"/>
                <a:gd name="T33" fmla="*/ 95 h 97"/>
                <a:gd name="T34" fmla="*/ 91 w 169"/>
                <a:gd name="T35" fmla="*/ 90 h 97"/>
                <a:gd name="T36" fmla="*/ 112 w 169"/>
                <a:gd name="T37" fmla="*/ 84 h 97"/>
                <a:gd name="T38" fmla="*/ 132 w 169"/>
                <a:gd name="T39" fmla="*/ 78 h 97"/>
                <a:gd name="T40" fmla="*/ 149 w 169"/>
                <a:gd name="T41" fmla="*/ 69 h 97"/>
                <a:gd name="T42" fmla="*/ 161 w 169"/>
                <a:gd name="T43" fmla="*/ 59 h 97"/>
                <a:gd name="T44" fmla="*/ 169 w 169"/>
                <a:gd name="T45" fmla="*/ 46 h 97"/>
                <a:gd name="T46" fmla="*/ 169 w 169"/>
                <a:gd name="T47" fmla="*/ 32 h 97"/>
                <a:gd name="T48" fmla="*/ 161 w 169"/>
                <a:gd name="T49" fmla="*/ 15 h 97"/>
                <a:gd name="T50" fmla="*/ 154 w 169"/>
                <a:gd name="T51" fmla="*/ 9 h 97"/>
                <a:gd name="T52" fmla="*/ 144 w 169"/>
                <a:gd name="T53" fmla="*/ 4 h 97"/>
                <a:gd name="T54" fmla="*/ 132 w 169"/>
                <a:gd name="T55" fmla="*/ 2 h 97"/>
                <a:gd name="T56" fmla="*/ 119 w 169"/>
                <a:gd name="T57" fmla="*/ 0 h 97"/>
                <a:gd name="T58" fmla="*/ 105 w 169"/>
                <a:gd name="T59" fmla="*/ 2 h 97"/>
                <a:gd name="T60" fmla="*/ 91 w 169"/>
                <a:gd name="T61" fmla="*/ 5 h 97"/>
                <a:gd name="T62" fmla="*/ 77 w 169"/>
                <a:gd name="T63" fmla="*/ 9 h 97"/>
                <a:gd name="T64" fmla="*/ 67 w 169"/>
                <a:gd name="T65" fmla="*/ 15 h 9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69" h="97">
                  <a:moveTo>
                    <a:pt x="67" y="15"/>
                  </a:moveTo>
                  <a:lnTo>
                    <a:pt x="53" y="16"/>
                  </a:lnTo>
                  <a:lnTo>
                    <a:pt x="41" y="18"/>
                  </a:lnTo>
                  <a:lnTo>
                    <a:pt x="30" y="20"/>
                  </a:lnTo>
                  <a:lnTo>
                    <a:pt x="21" y="24"/>
                  </a:lnTo>
                  <a:lnTo>
                    <a:pt x="13" y="28"/>
                  </a:lnTo>
                  <a:lnTo>
                    <a:pt x="7" y="33"/>
                  </a:lnTo>
                  <a:lnTo>
                    <a:pt x="3" y="42"/>
                  </a:lnTo>
                  <a:lnTo>
                    <a:pt x="0" y="51"/>
                  </a:lnTo>
                  <a:lnTo>
                    <a:pt x="0" y="62"/>
                  </a:lnTo>
                  <a:lnTo>
                    <a:pt x="1" y="71"/>
                  </a:lnTo>
                  <a:lnTo>
                    <a:pt x="6" y="79"/>
                  </a:lnTo>
                  <a:lnTo>
                    <a:pt x="13" y="87"/>
                  </a:lnTo>
                  <a:lnTo>
                    <a:pt x="24" y="92"/>
                  </a:lnTo>
                  <a:lnTo>
                    <a:pt x="36" y="96"/>
                  </a:lnTo>
                  <a:lnTo>
                    <a:pt x="53" y="97"/>
                  </a:lnTo>
                  <a:lnTo>
                    <a:pt x="71" y="95"/>
                  </a:lnTo>
                  <a:lnTo>
                    <a:pt x="91" y="90"/>
                  </a:lnTo>
                  <a:lnTo>
                    <a:pt x="112" y="84"/>
                  </a:lnTo>
                  <a:lnTo>
                    <a:pt x="132" y="78"/>
                  </a:lnTo>
                  <a:lnTo>
                    <a:pt x="149" y="69"/>
                  </a:lnTo>
                  <a:lnTo>
                    <a:pt x="161" y="59"/>
                  </a:lnTo>
                  <a:lnTo>
                    <a:pt x="169" y="46"/>
                  </a:lnTo>
                  <a:lnTo>
                    <a:pt x="169" y="32"/>
                  </a:lnTo>
                  <a:lnTo>
                    <a:pt x="161" y="15"/>
                  </a:lnTo>
                  <a:lnTo>
                    <a:pt x="154" y="9"/>
                  </a:lnTo>
                  <a:lnTo>
                    <a:pt x="144" y="4"/>
                  </a:lnTo>
                  <a:lnTo>
                    <a:pt x="132" y="2"/>
                  </a:lnTo>
                  <a:lnTo>
                    <a:pt x="119" y="0"/>
                  </a:lnTo>
                  <a:lnTo>
                    <a:pt x="105" y="2"/>
                  </a:lnTo>
                  <a:lnTo>
                    <a:pt x="91" y="5"/>
                  </a:lnTo>
                  <a:lnTo>
                    <a:pt x="77" y="9"/>
                  </a:lnTo>
                  <a:lnTo>
                    <a:pt x="67" y="1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266" name="Freeform 37"/>
            <p:cNvSpPr/>
            <p:nvPr/>
          </p:nvSpPr>
          <p:spPr bwMode="auto">
            <a:xfrm>
              <a:off x="1050" y="4238"/>
              <a:ext cx="236" cy="75"/>
            </a:xfrm>
            <a:custGeom>
              <a:avLst/>
              <a:gdLst>
                <a:gd name="T0" fmla="*/ 102 w 236"/>
                <a:gd name="T1" fmla="*/ 2 h 75"/>
                <a:gd name="T2" fmla="*/ 78 w 236"/>
                <a:gd name="T3" fmla="*/ 0 h 75"/>
                <a:gd name="T4" fmla="*/ 57 w 236"/>
                <a:gd name="T5" fmla="*/ 3 h 75"/>
                <a:gd name="T6" fmla="*/ 37 w 236"/>
                <a:gd name="T7" fmla="*/ 6 h 75"/>
                <a:gd name="T8" fmla="*/ 20 w 236"/>
                <a:gd name="T9" fmla="*/ 13 h 75"/>
                <a:gd name="T10" fmla="*/ 8 w 236"/>
                <a:gd name="T11" fmla="*/ 22 h 75"/>
                <a:gd name="T12" fmla="*/ 0 w 236"/>
                <a:gd name="T13" fmla="*/ 32 h 75"/>
                <a:gd name="T14" fmla="*/ 0 w 236"/>
                <a:gd name="T15" fmla="*/ 45 h 75"/>
                <a:gd name="T16" fmla="*/ 6 w 236"/>
                <a:gd name="T17" fmla="*/ 61 h 75"/>
                <a:gd name="T18" fmla="*/ 40 w 236"/>
                <a:gd name="T19" fmla="*/ 68 h 75"/>
                <a:gd name="T20" fmla="*/ 69 w 236"/>
                <a:gd name="T21" fmla="*/ 73 h 75"/>
                <a:gd name="T22" fmla="*/ 95 w 236"/>
                <a:gd name="T23" fmla="*/ 75 h 75"/>
                <a:gd name="T24" fmla="*/ 116 w 236"/>
                <a:gd name="T25" fmla="*/ 75 h 75"/>
                <a:gd name="T26" fmla="*/ 136 w 236"/>
                <a:gd name="T27" fmla="*/ 75 h 75"/>
                <a:gd name="T28" fmla="*/ 156 w 236"/>
                <a:gd name="T29" fmla="*/ 73 h 75"/>
                <a:gd name="T30" fmla="*/ 175 w 236"/>
                <a:gd name="T31" fmla="*/ 69 h 75"/>
                <a:gd name="T32" fmla="*/ 195 w 236"/>
                <a:gd name="T33" fmla="*/ 65 h 75"/>
                <a:gd name="T34" fmla="*/ 214 w 236"/>
                <a:gd name="T35" fmla="*/ 60 h 75"/>
                <a:gd name="T36" fmla="*/ 226 w 236"/>
                <a:gd name="T37" fmla="*/ 54 h 75"/>
                <a:gd name="T38" fmla="*/ 232 w 236"/>
                <a:gd name="T39" fmla="*/ 47 h 75"/>
                <a:gd name="T40" fmla="*/ 236 w 236"/>
                <a:gd name="T41" fmla="*/ 38 h 75"/>
                <a:gd name="T42" fmla="*/ 236 w 236"/>
                <a:gd name="T43" fmla="*/ 31 h 75"/>
                <a:gd name="T44" fmla="*/ 233 w 236"/>
                <a:gd name="T45" fmla="*/ 24 h 75"/>
                <a:gd name="T46" fmla="*/ 230 w 236"/>
                <a:gd name="T47" fmla="*/ 17 h 75"/>
                <a:gd name="T48" fmla="*/ 224 w 236"/>
                <a:gd name="T49" fmla="*/ 12 h 75"/>
                <a:gd name="T50" fmla="*/ 217 w 236"/>
                <a:gd name="T51" fmla="*/ 9 h 75"/>
                <a:gd name="T52" fmla="*/ 209 w 236"/>
                <a:gd name="T53" fmla="*/ 6 h 75"/>
                <a:gd name="T54" fmla="*/ 200 w 236"/>
                <a:gd name="T55" fmla="*/ 5 h 75"/>
                <a:gd name="T56" fmla="*/ 189 w 236"/>
                <a:gd name="T57" fmla="*/ 5 h 75"/>
                <a:gd name="T58" fmla="*/ 180 w 236"/>
                <a:gd name="T59" fmla="*/ 8 h 75"/>
                <a:gd name="T60" fmla="*/ 171 w 236"/>
                <a:gd name="T61" fmla="*/ 9 h 75"/>
                <a:gd name="T62" fmla="*/ 163 w 236"/>
                <a:gd name="T63" fmla="*/ 11 h 75"/>
                <a:gd name="T64" fmla="*/ 157 w 236"/>
                <a:gd name="T65" fmla="*/ 13 h 75"/>
                <a:gd name="T66" fmla="*/ 153 w 236"/>
                <a:gd name="T67" fmla="*/ 15 h 75"/>
                <a:gd name="T68" fmla="*/ 146 w 236"/>
                <a:gd name="T69" fmla="*/ 15 h 75"/>
                <a:gd name="T70" fmla="*/ 140 w 236"/>
                <a:gd name="T71" fmla="*/ 13 h 75"/>
                <a:gd name="T72" fmla="*/ 134 w 236"/>
                <a:gd name="T73" fmla="*/ 11 h 75"/>
                <a:gd name="T74" fmla="*/ 127 w 236"/>
                <a:gd name="T75" fmla="*/ 9 h 75"/>
                <a:gd name="T76" fmla="*/ 119 w 236"/>
                <a:gd name="T77" fmla="*/ 5 h 75"/>
                <a:gd name="T78" fmla="*/ 111 w 236"/>
                <a:gd name="T79" fmla="*/ 3 h 75"/>
                <a:gd name="T80" fmla="*/ 102 w 236"/>
                <a:gd name="T81" fmla="*/ 2 h 7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36" h="75">
                  <a:moveTo>
                    <a:pt x="102" y="2"/>
                  </a:moveTo>
                  <a:lnTo>
                    <a:pt x="78" y="0"/>
                  </a:lnTo>
                  <a:lnTo>
                    <a:pt x="57" y="3"/>
                  </a:lnTo>
                  <a:lnTo>
                    <a:pt x="37" y="6"/>
                  </a:lnTo>
                  <a:lnTo>
                    <a:pt x="20" y="13"/>
                  </a:lnTo>
                  <a:lnTo>
                    <a:pt x="8" y="22"/>
                  </a:lnTo>
                  <a:lnTo>
                    <a:pt x="0" y="32"/>
                  </a:lnTo>
                  <a:lnTo>
                    <a:pt x="0" y="45"/>
                  </a:lnTo>
                  <a:lnTo>
                    <a:pt x="6" y="61"/>
                  </a:lnTo>
                  <a:lnTo>
                    <a:pt x="40" y="68"/>
                  </a:lnTo>
                  <a:lnTo>
                    <a:pt x="69" y="73"/>
                  </a:lnTo>
                  <a:lnTo>
                    <a:pt x="95" y="75"/>
                  </a:lnTo>
                  <a:lnTo>
                    <a:pt x="116" y="75"/>
                  </a:lnTo>
                  <a:lnTo>
                    <a:pt x="136" y="75"/>
                  </a:lnTo>
                  <a:lnTo>
                    <a:pt x="156" y="73"/>
                  </a:lnTo>
                  <a:lnTo>
                    <a:pt x="175" y="69"/>
                  </a:lnTo>
                  <a:lnTo>
                    <a:pt x="195" y="65"/>
                  </a:lnTo>
                  <a:lnTo>
                    <a:pt x="214" y="60"/>
                  </a:lnTo>
                  <a:lnTo>
                    <a:pt x="226" y="54"/>
                  </a:lnTo>
                  <a:lnTo>
                    <a:pt x="232" y="47"/>
                  </a:lnTo>
                  <a:lnTo>
                    <a:pt x="236" y="38"/>
                  </a:lnTo>
                  <a:lnTo>
                    <a:pt x="236" y="31"/>
                  </a:lnTo>
                  <a:lnTo>
                    <a:pt x="233" y="24"/>
                  </a:lnTo>
                  <a:lnTo>
                    <a:pt x="230" y="17"/>
                  </a:lnTo>
                  <a:lnTo>
                    <a:pt x="224" y="12"/>
                  </a:lnTo>
                  <a:lnTo>
                    <a:pt x="217" y="9"/>
                  </a:lnTo>
                  <a:lnTo>
                    <a:pt x="209" y="6"/>
                  </a:lnTo>
                  <a:lnTo>
                    <a:pt x="200" y="5"/>
                  </a:lnTo>
                  <a:lnTo>
                    <a:pt x="189" y="5"/>
                  </a:lnTo>
                  <a:lnTo>
                    <a:pt x="180" y="8"/>
                  </a:lnTo>
                  <a:lnTo>
                    <a:pt x="171" y="9"/>
                  </a:lnTo>
                  <a:lnTo>
                    <a:pt x="163" y="11"/>
                  </a:lnTo>
                  <a:lnTo>
                    <a:pt x="157" y="13"/>
                  </a:lnTo>
                  <a:lnTo>
                    <a:pt x="153" y="15"/>
                  </a:lnTo>
                  <a:lnTo>
                    <a:pt x="146" y="15"/>
                  </a:lnTo>
                  <a:lnTo>
                    <a:pt x="140" y="13"/>
                  </a:lnTo>
                  <a:lnTo>
                    <a:pt x="134" y="11"/>
                  </a:lnTo>
                  <a:lnTo>
                    <a:pt x="127" y="9"/>
                  </a:lnTo>
                  <a:lnTo>
                    <a:pt x="119" y="5"/>
                  </a:lnTo>
                  <a:lnTo>
                    <a:pt x="111" y="3"/>
                  </a:lnTo>
                  <a:lnTo>
                    <a:pt x="102" y="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grpSp>
          <p:nvGrpSpPr>
            <p:cNvPr id="10267" name="Group 38"/>
            <p:cNvGrpSpPr/>
            <p:nvPr/>
          </p:nvGrpSpPr>
          <p:grpSpPr bwMode="auto">
            <a:xfrm>
              <a:off x="0" y="4105"/>
              <a:ext cx="1479" cy="215"/>
              <a:chOff x="3452" y="4125"/>
              <a:chExt cx="1479" cy="215"/>
            </a:xfrm>
          </p:grpSpPr>
          <p:sp>
            <p:nvSpPr>
              <p:cNvPr id="10370" name="Freeform 39"/>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71" name="Freeform 40"/>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72" name="Freeform 41"/>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73" name="Freeform 42"/>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74" name="Freeform 43"/>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75" name="Freeform 44"/>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76" name="Freeform 45"/>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77" name="Freeform 46"/>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78" name="Freeform 47"/>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79" name="Freeform 48"/>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80" name="Freeform 49"/>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81" name="Freeform 50"/>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82" name="Freeform 51"/>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83" name="Freeform 52"/>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84" name="Freeform 53"/>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85" name="Freeform 54"/>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86" name="Freeform 55"/>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87" name="Freeform 56"/>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88" name="Freeform 57"/>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89" name="Freeform 58"/>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90" name="Freeform 59"/>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91" name="Freeform 60"/>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92" name="Freeform 61"/>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93" name="Freeform 62"/>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94" name="Freeform 63"/>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95" name="Freeform 64"/>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96" name="Freeform 65"/>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97" name="Freeform 66"/>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98" name="Freeform 67"/>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99" name="Freeform 68"/>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400" name="Freeform 69"/>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401" name="Freeform 70"/>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402" name="Freeform 71"/>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grpSp>
        <p:grpSp>
          <p:nvGrpSpPr>
            <p:cNvPr id="10268" name="Group 72"/>
            <p:cNvGrpSpPr/>
            <p:nvPr/>
          </p:nvGrpSpPr>
          <p:grpSpPr bwMode="auto">
            <a:xfrm>
              <a:off x="1344" y="4105"/>
              <a:ext cx="1479" cy="215"/>
              <a:chOff x="3452" y="4125"/>
              <a:chExt cx="1479" cy="215"/>
            </a:xfrm>
          </p:grpSpPr>
          <p:sp>
            <p:nvSpPr>
              <p:cNvPr id="10337" name="Freeform 73"/>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38" name="Freeform 74"/>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39" name="Freeform 75"/>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40" name="Freeform 76"/>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41" name="Freeform 77"/>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42" name="Freeform 78"/>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43" name="Freeform 79"/>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44" name="Freeform 80"/>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45" name="Freeform 81"/>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46" name="Freeform 82"/>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47" name="Freeform 83"/>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48" name="Freeform 84"/>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49" name="Freeform 85"/>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50" name="Freeform 86"/>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51" name="Freeform 87"/>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52" name="Freeform 88"/>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53" name="Freeform 89"/>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54" name="Freeform 90"/>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55" name="Freeform 91"/>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56" name="Freeform 92"/>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57" name="Freeform 93"/>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58" name="Freeform 94"/>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59" name="Freeform 95"/>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60" name="Freeform 96"/>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61" name="Freeform 97"/>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62" name="Freeform 98"/>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63" name="Freeform 99"/>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64" name="Freeform 100"/>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65" name="Freeform 101"/>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66" name="Freeform 102"/>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67" name="Freeform 103"/>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68" name="Freeform 104"/>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69" name="Freeform 105"/>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grpSp>
        <p:grpSp>
          <p:nvGrpSpPr>
            <p:cNvPr id="10269" name="Group 106"/>
            <p:cNvGrpSpPr/>
            <p:nvPr/>
          </p:nvGrpSpPr>
          <p:grpSpPr bwMode="auto">
            <a:xfrm>
              <a:off x="2688" y="4105"/>
              <a:ext cx="1479" cy="215"/>
              <a:chOff x="3452" y="4125"/>
              <a:chExt cx="1479" cy="215"/>
            </a:xfrm>
          </p:grpSpPr>
          <p:sp>
            <p:nvSpPr>
              <p:cNvPr id="10304" name="Freeform 107"/>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05" name="Freeform 108"/>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06" name="Freeform 109"/>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07" name="Freeform 110"/>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08" name="Freeform 111"/>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09" name="Freeform 112"/>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10" name="Freeform 113"/>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11" name="Freeform 114"/>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12" name="Freeform 115"/>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13" name="Freeform 116"/>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14" name="Freeform 117"/>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15" name="Freeform 118"/>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16" name="Freeform 119"/>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17" name="Freeform 120"/>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18" name="Freeform 121"/>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19" name="Freeform 122"/>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20" name="Freeform 123"/>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21" name="Freeform 124"/>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22" name="Freeform 125"/>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23" name="Freeform 126"/>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24" name="Freeform 127"/>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25" name="Freeform 128"/>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26" name="Freeform 129"/>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27" name="Freeform 130"/>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28" name="Freeform 131"/>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29" name="Freeform 132"/>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30" name="Freeform 133"/>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31" name="Freeform 134"/>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32" name="Freeform 135"/>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33" name="Freeform 136"/>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34" name="Freeform 137"/>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35" name="Freeform 138"/>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36" name="Freeform 139"/>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grpSp>
        <p:grpSp>
          <p:nvGrpSpPr>
            <p:cNvPr id="10270" name="Group 140"/>
            <p:cNvGrpSpPr/>
            <p:nvPr/>
          </p:nvGrpSpPr>
          <p:grpSpPr bwMode="auto">
            <a:xfrm>
              <a:off x="4032" y="4105"/>
              <a:ext cx="1479" cy="215"/>
              <a:chOff x="3452" y="4125"/>
              <a:chExt cx="1479" cy="215"/>
            </a:xfrm>
          </p:grpSpPr>
          <p:sp>
            <p:nvSpPr>
              <p:cNvPr id="10271" name="Freeform 141"/>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272" name="Freeform 142"/>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273" name="Freeform 143"/>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274" name="Freeform 144"/>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275" name="Freeform 145"/>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276" name="Freeform 146"/>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277" name="Freeform 147"/>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278" name="Freeform 148"/>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279" name="Freeform 149"/>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280" name="Freeform 150"/>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281" name="Freeform 151"/>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282" name="Freeform 152"/>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283" name="Freeform 153"/>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284" name="Freeform 154"/>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285" name="Freeform 155"/>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286" name="Freeform 156"/>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287" name="Freeform 157"/>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288" name="Freeform 158"/>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289" name="Freeform 159"/>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290" name="Freeform 160"/>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291" name="Freeform 161"/>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292" name="Freeform 162"/>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293" name="Freeform 163"/>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294" name="Freeform 164"/>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295" name="Freeform 165"/>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296" name="Freeform 166"/>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297" name="Freeform 167"/>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298" name="Freeform 168"/>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299" name="Freeform 169"/>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00" name="Freeform 170"/>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01" name="Freeform 171"/>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02" name="Freeform 172"/>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03" name="Freeform 173"/>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grpSp>
      </p:grpSp>
      <p:sp>
        <p:nvSpPr>
          <p:cNvPr id="3" name="Rectangle 6"/>
          <p:cNvSpPr/>
          <p:nvPr/>
        </p:nvSpPr>
        <p:spPr>
          <a:xfrm>
            <a:off x="786039" y="1989516"/>
            <a:ext cx="11582213" cy="181588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6600FF"/>
                </a:solidFill>
                <a:effectLst/>
                <a:uLnTx/>
                <a:uFillTx/>
                <a:latin typeface="Times New Roman" panose="02020603050405020304" pitchFamily="18" charset="0"/>
                <a:cs typeface="Times New Roman" panose="02020603050405020304" pitchFamily="18" charset="0"/>
              </a:rPr>
              <a:t>Chia </a:t>
            </a:r>
            <a:r>
              <a:rPr kumimoji="0" lang="en-US" sz="2400" b="1" i="1" u="none" strike="noStrike" kern="1200" cap="none" spc="0" normalizeH="0" baseline="0" noProof="0" dirty="0" err="1">
                <a:ln>
                  <a:noFill/>
                </a:ln>
                <a:solidFill>
                  <a:srgbClr val="6600FF"/>
                </a:solidFill>
                <a:effectLst/>
                <a:uLnTx/>
                <a:uFillTx/>
                <a:latin typeface="Times New Roman" panose="02020603050405020304" pitchFamily="18" charset="0"/>
                <a:cs typeface="Times New Roman" panose="02020603050405020304" pitchFamily="18" charset="0"/>
              </a:rPr>
              <a:t>lớp</a:t>
            </a:r>
            <a:r>
              <a:rPr kumimoji="0" lang="en-US" sz="2400" b="1" i="1" u="none" strike="noStrike" kern="1200" cap="none" spc="0" normalizeH="0" baseline="0" noProof="0" dirty="0">
                <a:ln>
                  <a:noFill/>
                </a:ln>
                <a:solidFill>
                  <a:srgbClr val="6600FF"/>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rgbClr val="6600FF"/>
                </a:solidFill>
                <a:effectLst/>
                <a:uLnTx/>
                <a:uFillTx/>
                <a:latin typeface="Times New Roman" panose="02020603050405020304" pitchFamily="18" charset="0"/>
                <a:cs typeface="Times New Roman" panose="02020603050405020304" pitchFamily="18" charset="0"/>
              </a:rPr>
              <a:t>thành</a:t>
            </a:r>
            <a:r>
              <a:rPr kumimoji="0" lang="en-US" sz="2400" b="1" i="1" u="none" strike="noStrike" kern="1200" cap="none" spc="0" normalizeH="0" baseline="0" noProof="0" dirty="0">
                <a:ln>
                  <a:noFill/>
                </a:ln>
                <a:solidFill>
                  <a:srgbClr val="6600FF"/>
                </a:solidFill>
                <a:effectLst/>
                <a:uLnTx/>
                <a:uFillTx/>
                <a:latin typeface="Times New Roman" panose="02020603050405020304" pitchFamily="18" charset="0"/>
                <a:cs typeface="Times New Roman" panose="02020603050405020304" pitchFamily="18" charset="0"/>
              </a:rPr>
              <a:t> 3 </a:t>
            </a:r>
            <a:r>
              <a:rPr kumimoji="0" lang="en-US" sz="2400" b="1" i="1" u="none" strike="noStrike" kern="1200" cap="none" spc="0" normalizeH="0" baseline="0" noProof="0" dirty="0" err="1">
                <a:ln>
                  <a:noFill/>
                </a:ln>
                <a:solidFill>
                  <a:srgbClr val="6600FF"/>
                </a:solidFill>
                <a:effectLst/>
                <a:uLnTx/>
                <a:uFillTx/>
                <a:latin typeface="Times New Roman" panose="02020603050405020304" pitchFamily="18" charset="0"/>
                <a:cs typeface="Times New Roman" panose="02020603050405020304" pitchFamily="18" charset="0"/>
              </a:rPr>
              <a:t>đội</a:t>
            </a:r>
            <a:r>
              <a:rPr kumimoji="0" lang="en-US" sz="2400" b="1" i="1" u="none" strike="noStrike" kern="1200" cap="none" spc="0" normalizeH="0" baseline="0" noProof="0" dirty="0">
                <a:ln>
                  <a:noFill/>
                </a:ln>
                <a:solidFill>
                  <a:srgbClr val="6600FF"/>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rgbClr val="6600FF"/>
                </a:solidFill>
                <a:effectLst/>
                <a:uLnTx/>
                <a:uFillTx/>
                <a:latin typeface="Times New Roman" panose="02020603050405020304" pitchFamily="18" charset="0"/>
                <a:cs typeface="Times New Roman" panose="02020603050405020304" pitchFamily="18" charset="0"/>
              </a:rPr>
              <a:t>để</a:t>
            </a:r>
            <a:r>
              <a:rPr kumimoji="0" lang="en-US" sz="2400" b="1" i="1" u="none" strike="noStrike" kern="1200" cap="none" spc="0" normalizeH="0" baseline="0" noProof="0" dirty="0">
                <a:ln>
                  <a:noFill/>
                </a:ln>
                <a:solidFill>
                  <a:srgbClr val="6600FF"/>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rgbClr val="6600FF"/>
                </a:solidFill>
                <a:effectLst/>
                <a:uLnTx/>
                <a:uFillTx/>
                <a:latin typeface="Times New Roman" panose="02020603050405020304" pitchFamily="18" charset="0"/>
                <a:cs typeface="Times New Roman" panose="02020603050405020304" pitchFamily="18" charset="0"/>
              </a:rPr>
              <a:t>kể</a:t>
            </a:r>
            <a:r>
              <a:rPr kumimoji="0" lang="en-US" sz="2400" b="1" i="1" u="none" strike="noStrike" kern="1200" cap="none" spc="0" normalizeH="0" baseline="0" noProof="0" dirty="0">
                <a:ln>
                  <a:noFill/>
                </a:ln>
                <a:solidFill>
                  <a:srgbClr val="6600FF"/>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rgbClr val="6600FF"/>
                </a:solidFill>
                <a:effectLst/>
                <a:uLnTx/>
                <a:uFillTx/>
                <a:latin typeface="Times New Roman" panose="02020603050405020304" pitchFamily="18" charset="0"/>
                <a:cs typeface="Times New Roman" panose="02020603050405020304" pitchFamily="18" charset="0"/>
              </a:rPr>
              <a:t>hoặc</a:t>
            </a:r>
            <a:r>
              <a:rPr kumimoji="0" lang="en-US" sz="2400" b="1" i="1" u="none" strike="noStrike" kern="1200" cap="none" spc="0" normalizeH="0" baseline="0" noProof="0" dirty="0">
                <a:ln>
                  <a:noFill/>
                </a:ln>
                <a:solidFill>
                  <a:srgbClr val="6600FF"/>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rgbClr val="6600FF"/>
                </a:solidFill>
                <a:effectLst/>
                <a:uLnTx/>
                <a:uFillTx/>
                <a:latin typeface="Times New Roman" panose="02020603050405020304" pitchFamily="18" charset="0"/>
                <a:cs typeface="Times New Roman" panose="02020603050405020304" pitchFamily="18" charset="0"/>
              </a:rPr>
              <a:t>viết</a:t>
            </a:r>
            <a:r>
              <a:rPr kumimoji="0" lang="en-US" sz="2400" b="1" i="1" u="none" strike="noStrike" kern="1200" cap="none" spc="0" normalizeH="0" baseline="0" noProof="0" dirty="0">
                <a:ln>
                  <a:noFill/>
                </a:ln>
                <a:solidFill>
                  <a:srgbClr val="6600FF"/>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rgbClr val="6600FF"/>
                </a:solidFill>
                <a:effectLst/>
                <a:uLnTx/>
                <a:uFillTx/>
                <a:latin typeface="Times New Roman" panose="02020603050405020304" pitchFamily="18" charset="0"/>
                <a:cs typeface="Times New Roman" panose="02020603050405020304" pitchFamily="18" charset="0"/>
              </a:rPr>
              <a:t>tên</a:t>
            </a:r>
            <a:r>
              <a:rPr kumimoji="0" lang="en-US" sz="2400" b="1" i="1" u="none" strike="noStrike" kern="1200" cap="none" spc="0" normalizeH="0" baseline="0" noProof="0" dirty="0">
                <a:ln>
                  <a:noFill/>
                </a:ln>
                <a:solidFill>
                  <a:srgbClr val="6600FF"/>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rgbClr val="6600FF"/>
                </a:solidFill>
                <a:effectLst/>
                <a:uLnTx/>
                <a:uFillTx/>
                <a:latin typeface="Times New Roman" panose="02020603050405020304" pitchFamily="18" charset="0"/>
                <a:cs typeface="Times New Roman" panose="02020603050405020304" pitchFamily="18" charset="0"/>
              </a:rPr>
              <a:t>các</a:t>
            </a:r>
            <a:r>
              <a:rPr kumimoji="0" lang="en-US" sz="2400" b="1" i="1" u="none" strike="noStrike" kern="1200" cap="none" spc="0" normalizeH="0" baseline="0" noProof="0" dirty="0">
                <a:ln>
                  <a:noFill/>
                </a:ln>
                <a:solidFill>
                  <a:srgbClr val="6600FF"/>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rgbClr val="6600FF"/>
                </a:solidFill>
                <a:effectLst/>
                <a:uLnTx/>
                <a:uFillTx/>
                <a:latin typeface="Times New Roman" panose="02020603050405020304" pitchFamily="18" charset="0"/>
                <a:cs typeface="Times New Roman" panose="02020603050405020304" pitchFamily="18" charset="0"/>
              </a:rPr>
              <a:t>loài</a:t>
            </a:r>
            <a:r>
              <a:rPr kumimoji="0" lang="en-US" sz="2400" b="1" i="1" u="none" strike="noStrike" kern="1200" cap="none" spc="0" normalizeH="0" baseline="0" noProof="0" dirty="0">
                <a:ln>
                  <a:noFill/>
                </a:ln>
                <a:solidFill>
                  <a:srgbClr val="6600FF"/>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rgbClr val="6600FF"/>
                </a:solidFill>
                <a:effectLst/>
                <a:uLnTx/>
                <a:uFillTx/>
                <a:latin typeface="Times New Roman" panose="02020603050405020304" pitchFamily="18" charset="0"/>
                <a:cs typeface="Times New Roman" panose="02020603050405020304" pitchFamily="18" charset="0"/>
              </a:rPr>
              <a:t>chim</a:t>
            </a:r>
            <a:r>
              <a:rPr kumimoji="0" lang="en-US" sz="2400" b="1" i="1" u="none" strike="noStrike" kern="1200" cap="none" spc="0" normalizeH="0" baseline="0" noProof="0" dirty="0">
                <a:ln>
                  <a:noFill/>
                </a:ln>
                <a:solidFill>
                  <a:srgbClr val="6600FF"/>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rgbClr val="6600FF"/>
                </a:solidFill>
                <a:effectLst/>
                <a:uLnTx/>
                <a:uFillTx/>
                <a:latin typeface="Times New Roman" panose="02020603050405020304" pitchFamily="18" charset="0"/>
                <a:cs typeface="Times New Roman" panose="02020603050405020304" pitchFamily="18" charset="0"/>
              </a:rPr>
              <a:t>mà</a:t>
            </a:r>
            <a:r>
              <a:rPr kumimoji="0" lang="en-US" sz="2400" b="1" i="1" u="none" strike="noStrike" kern="1200" cap="none" spc="0" normalizeH="0" baseline="0" noProof="0" dirty="0">
                <a:ln>
                  <a:noFill/>
                </a:ln>
                <a:solidFill>
                  <a:srgbClr val="6600FF"/>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rgbClr val="6600FF"/>
                </a:solidFill>
                <a:effectLst/>
                <a:uLnTx/>
                <a:uFillTx/>
                <a:latin typeface="Times New Roman" panose="02020603050405020304" pitchFamily="18" charset="0"/>
                <a:cs typeface="Times New Roman" panose="02020603050405020304" pitchFamily="18" charset="0"/>
              </a:rPr>
              <a:t>em</a:t>
            </a:r>
            <a:r>
              <a:rPr kumimoji="0" lang="en-US" sz="2400" b="1" i="1" u="none" strike="noStrike" kern="1200" cap="none" spc="0" normalizeH="0" baseline="0" noProof="0" dirty="0">
                <a:ln>
                  <a:noFill/>
                </a:ln>
                <a:solidFill>
                  <a:srgbClr val="6600FF"/>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rgbClr val="6600FF"/>
                </a:solidFill>
                <a:effectLst/>
                <a:uLnTx/>
                <a:uFillTx/>
                <a:latin typeface="Times New Roman" panose="02020603050405020304" pitchFamily="18" charset="0"/>
                <a:cs typeface="Times New Roman" panose="02020603050405020304" pitchFamily="18" charset="0"/>
              </a:rPr>
              <a:t>biết</a:t>
            </a:r>
            <a:r>
              <a:rPr kumimoji="0" lang="en-US" sz="2400" b="1" i="1" u="none" strike="noStrike" kern="1200" cap="none" spc="0" normalizeH="0" baseline="0" noProof="0" dirty="0">
                <a:ln>
                  <a:noFill/>
                </a:ln>
                <a:solidFill>
                  <a:srgbClr val="6600FF"/>
                </a:solidFill>
                <a:effectLst/>
                <a:uLnTx/>
                <a:uFillTx/>
                <a:latin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err="1">
                <a:ln>
                  <a:noFill/>
                </a:ln>
                <a:solidFill>
                  <a:srgbClr val="6600FF"/>
                </a:solidFill>
                <a:effectLst/>
                <a:uLnTx/>
                <a:uFillTx/>
                <a:latin typeface="Times New Roman" panose="02020603050405020304" pitchFamily="18" charset="0"/>
                <a:cs typeface="Times New Roman" panose="02020603050405020304" pitchFamily="18" charset="0"/>
              </a:rPr>
              <a:t>Đội</a:t>
            </a:r>
            <a:r>
              <a:rPr kumimoji="0" lang="en-US" sz="2400" b="1" i="1" u="none" strike="noStrike" kern="1200" cap="none" spc="0" normalizeH="0" baseline="0" noProof="0" dirty="0">
                <a:ln>
                  <a:noFill/>
                </a:ln>
                <a:solidFill>
                  <a:srgbClr val="6600FF"/>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rgbClr val="6600FF"/>
                </a:solidFill>
                <a:effectLst/>
                <a:uLnTx/>
                <a:uFillTx/>
                <a:latin typeface="Times New Roman" panose="02020603050405020304" pitchFamily="18" charset="0"/>
                <a:cs typeface="Times New Roman" panose="02020603050405020304" pitchFamily="18" charset="0"/>
              </a:rPr>
              <a:t>nào</a:t>
            </a:r>
            <a:r>
              <a:rPr kumimoji="0" lang="en-US" sz="2400" b="1" i="1" u="none" strike="noStrike" kern="1200" cap="none" spc="0" normalizeH="0" baseline="0" noProof="0" dirty="0">
                <a:ln>
                  <a:noFill/>
                </a:ln>
                <a:solidFill>
                  <a:srgbClr val="6600FF"/>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rgbClr val="6600FF"/>
                </a:solidFill>
                <a:effectLst/>
                <a:uLnTx/>
                <a:uFillTx/>
                <a:latin typeface="Times New Roman" panose="02020603050405020304" pitchFamily="18" charset="0"/>
                <a:cs typeface="Times New Roman" panose="02020603050405020304" pitchFamily="18" charset="0"/>
              </a:rPr>
              <a:t>nhanh</a:t>
            </a:r>
            <a:r>
              <a:rPr kumimoji="0" lang="en-US" sz="2400" b="1" i="1" u="none" strike="noStrike" kern="1200" cap="none" spc="0" normalizeH="0" baseline="0" noProof="0" dirty="0">
                <a:ln>
                  <a:noFill/>
                </a:ln>
                <a:solidFill>
                  <a:srgbClr val="6600FF"/>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rgbClr val="6600FF"/>
                </a:solidFill>
                <a:effectLst/>
                <a:uLnTx/>
                <a:uFillTx/>
                <a:latin typeface="Times New Roman" panose="02020603050405020304" pitchFamily="18" charset="0"/>
                <a:cs typeface="Times New Roman" panose="02020603050405020304" pitchFamily="18" charset="0"/>
              </a:rPr>
              <a:t>và</a:t>
            </a:r>
            <a:r>
              <a:rPr kumimoji="0" lang="en-US" sz="2400" b="1" i="1" u="none" strike="noStrike" kern="1200" cap="none" spc="0" normalizeH="0" baseline="0" noProof="0" dirty="0">
                <a:ln>
                  <a:noFill/>
                </a:ln>
                <a:solidFill>
                  <a:srgbClr val="6600FF"/>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rgbClr val="6600FF"/>
                </a:solidFill>
                <a:effectLst/>
                <a:uLnTx/>
                <a:uFillTx/>
                <a:latin typeface="Times New Roman" panose="02020603050405020304" pitchFamily="18" charset="0"/>
                <a:cs typeface="Times New Roman" panose="02020603050405020304" pitchFamily="18" charset="0"/>
              </a:rPr>
              <a:t>chính</a:t>
            </a:r>
            <a:r>
              <a:rPr kumimoji="0" lang="en-US" sz="2400" b="1" i="1" u="none" strike="noStrike" kern="1200" cap="none" spc="0" normalizeH="0" baseline="0" noProof="0" dirty="0">
                <a:ln>
                  <a:noFill/>
                </a:ln>
                <a:solidFill>
                  <a:srgbClr val="6600FF"/>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rgbClr val="6600FF"/>
                </a:solidFill>
                <a:effectLst/>
                <a:uLnTx/>
                <a:uFillTx/>
                <a:latin typeface="Times New Roman" panose="02020603050405020304" pitchFamily="18" charset="0"/>
                <a:cs typeface="Times New Roman" panose="02020603050405020304" pitchFamily="18" charset="0"/>
              </a:rPr>
              <a:t>xác</a:t>
            </a:r>
            <a:r>
              <a:rPr kumimoji="0" lang="en-US" sz="2400" b="1" i="1" u="none" strike="noStrike" kern="1200" cap="none" spc="0" normalizeH="0" baseline="0" noProof="0" dirty="0">
                <a:ln>
                  <a:noFill/>
                </a:ln>
                <a:solidFill>
                  <a:srgbClr val="6600FF"/>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rgbClr val="6600FF"/>
                </a:solidFill>
                <a:effectLst/>
                <a:uLnTx/>
                <a:uFillTx/>
                <a:latin typeface="Times New Roman" panose="02020603050405020304" pitchFamily="18" charset="0"/>
                <a:cs typeface="Times New Roman" panose="02020603050405020304" pitchFamily="18" charset="0"/>
              </a:rPr>
              <a:t>sẽ</a:t>
            </a:r>
            <a:r>
              <a:rPr kumimoji="0" lang="en-US" sz="2400" b="1" i="1" u="none" strike="noStrike" kern="1200" cap="none" spc="0" normalizeH="0" baseline="0" noProof="0" dirty="0">
                <a:ln>
                  <a:noFill/>
                </a:ln>
                <a:solidFill>
                  <a:srgbClr val="6600FF"/>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rgbClr val="6600FF"/>
                </a:solidFill>
                <a:effectLst/>
                <a:uLnTx/>
                <a:uFillTx/>
                <a:latin typeface="Times New Roman" panose="02020603050405020304" pitchFamily="18" charset="0"/>
                <a:cs typeface="Times New Roman" panose="02020603050405020304" pitchFamily="18" charset="0"/>
              </a:rPr>
              <a:t>dành</a:t>
            </a:r>
            <a:r>
              <a:rPr kumimoji="0" lang="en-US" sz="2400" b="1" i="1" u="none" strike="noStrike" kern="1200" cap="none" spc="0" normalizeH="0" baseline="0" noProof="0" dirty="0">
                <a:ln>
                  <a:noFill/>
                </a:ln>
                <a:solidFill>
                  <a:srgbClr val="6600FF"/>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rgbClr val="6600FF"/>
                </a:solidFill>
                <a:effectLst/>
                <a:uLnTx/>
                <a:uFillTx/>
                <a:latin typeface="Times New Roman" panose="02020603050405020304" pitchFamily="18" charset="0"/>
                <a:cs typeface="Times New Roman" panose="02020603050405020304" pitchFamily="18" charset="0"/>
              </a:rPr>
              <a:t>được</a:t>
            </a:r>
            <a:r>
              <a:rPr kumimoji="0" lang="en-US" sz="2400" b="1" i="1" u="none" strike="noStrike" kern="1200" cap="none" spc="0" normalizeH="0" baseline="0" noProof="0" dirty="0">
                <a:ln>
                  <a:noFill/>
                </a:ln>
                <a:solidFill>
                  <a:srgbClr val="6600FF"/>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rgbClr val="6600FF"/>
                </a:solidFill>
                <a:effectLst/>
                <a:uLnTx/>
                <a:uFillTx/>
                <a:latin typeface="Times New Roman" panose="02020603050405020304" pitchFamily="18" charset="0"/>
                <a:cs typeface="Times New Roman" panose="02020603050405020304" pitchFamily="18" charset="0"/>
              </a:rPr>
              <a:t>phần</a:t>
            </a:r>
            <a:r>
              <a:rPr kumimoji="0" lang="en-US" sz="2400" b="1" i="1" u="none" strike="noStrike" kern="1200" cap="none" spc="0" normalizeH="0" baseline="0" noProof="0" dirty="0">
                <a:ln>
                  <a:noFill/>
                </a:ln>
                <a:solidFill>
                  <a:srgbClr val="6600FF"/>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rgbClr val="6600FF"/>
                </a:solidFill>
                <a:effectLst/>
                <a:uLnTx/>
                <a:uFillTx/>
                <a:latin typeface="Times New Roman" panose="02020603050405020304" pitchFamily="18" charset="0"/>
                <a:cs typeface="Times New Roman" panose="02020603050405020304" pitchFamily="18" charset="0"/>
              </a:rPr>
              <a:t>thắng</a:t>
            </a:r>
            <a:endParaRPr kumimoji="0" lang="en-US" sz="2400" b="0" i="1" u="none" strike="noStrike" kern="1200" cap="none" spc="0" normalizeH="0" baseline="0" noProof="0" dirty="0">
              <a:ln>
                <a:noFill/>
              </a:ln>
              <a:solidFill>
                <a:srgbClr val="6600FF"/>
              </a:solidFill>
              <a:effectLst/>
              <a:uLnTx/>
              <a:uFillTx/>
              <a:latin typeface="Raleway"/>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Raleway"/>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vi-VN" sz="1800" b="0" i="0" u="none" strike="noStrike" kern="1200" cap="none" spc="0" normalizeH="0" baseline="0" noProof="0" dirty="0">
                <a:ln>
                  <a:noFill/>
                </a:ln>
                <a:solidFill>
                  <a:srgbClr val="000000"/>
                </a:solidFill>
                <a:effectLst/>
                <a:uLnTx/>
                <a:uFillTx/>
                <a:latin typeface="Arial"/>
                <a:cs typeface="+mn-cs"/>
              </a:rPr>
            </a:br>
            <a:endParaRPr kumimoji="0" lang="en-US" sz="1800" b="0" i="0" u="none" strike="noStrike" kern="1200" cap="none" spc="0" normalizeH="0" baseline="0" noProof="0" dirty="0">
              <a:ln>
                <a:noFill/>
              </a:ln>
              <a:solidFill>
                <a:srgbClr val="000000"/>
              </a:solidFill>
              <a:effectLst/>
              <a:uLnTx/>
              <a:uFillTx/>
              <a:latin typeface="Arial"/>
              <a:cs typeface="+mn-cs"/>
            </a:endParaRPr>
          </a:p>
        </p:txBody>
      </p:sp>
      <p:pic>
        <p:nvPicPr>
          <p:cNvPr id="14" name="Picture 13"/>
          <p:cNvPicPr>
            <a:picLocks noChangeAspect="1"/>
          </p:cNvPicPr>
          <p:nvPr/>
        </p:nvPicPr>
        <p:blipFill>
          <a:blip r:embed="rId3">
            <a:clrChange>
              <a:clrFrom>
                <a:srgbClr val="FFFFFF">
                  <a:alpha val="100000"/>
                </a:srgbClr>
              </a:clrFrom>
              <a:clrTo>
                <a:srgbClr val="FFFFFF">
                  <a:alpha val="100000"/>
                  <a:alpha val="0"/>
                </a:srgbClr>
              </a:clrTo>
            </a:clrChange>
          </a:blip>
          <a:stretch>
            <a:fillRect/>
          </a:stretch>
        </p:blipFill>
        <p:spPr>
          <a:xfrm>
            <a:off x="9132570" y="46355"/>
            <a:ext cx="3016885" cy="1648460"/>
          </a:xfrm>
          <a:prstGeom prst="rect">
            <a:avLst/>
          </a:prstGeom>
        </p:spPr>
      </p:pic>
    </p:spTree>
    <p:extLst>
      <p:ext uri="{BB962C8B-B14F-4D97-AF65-F5344CB8AC3E}">
        <p14:creationId xmlns:p14="http://schemas.microsoft.com/office/powerpoint/2010/main" val="4271774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3" grpId="0"/>
      <p:bldP spid="3"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p:nvPr>
        </p:nvPicPr>
        <p:blipFill>
          <a:blip r:embed="rId2"/>
          <a:stretch>
            <a:fillRect/>
          </a:stretch>
        </p:blipFill>
        <p:spPr>
          <a:xfrm>
            <a:off x="-81280" y="0"/>
            <a:ext cx="12355195" cy="6957695"/>
          </a:xfrm>
          <a:prstGeom prst="rect">
            <a:avLst/>
          </a:prstGeom>
        </p:spPr>
      </p:pic>
      <p:sp>
        <p:nvSpPr>
          <p:cNvPr id="4" name="Rectangles 3"/>
          <p:cNvSpPr/>
          <p:nvPr/>
        </p:nvSpPr>
        <p:spPr>
          <a:xfrm>
            <a:off x="-97155" y="233045"/>
            <a:ext cx="11366500" cy="1076325"/>
          </a:xfrm>
          <a:prstGeom prst="rect">
            <a:avLst/>
          </a:prstGeom>
          <a:noFill/>
          <a:ln>
            <a:noFill/>
          </a:ln>
        </p:spPr>
        <p:txBody>
          <a:bodyPr wrap="square" rtlCol="0" anchor="t">
            <a:spAutoFit/>
          </a:bodyPr>
          <a:lstStyle/>
          <a:p>
            <a:pPr algn="ctr"/>
            <a:r>
              <a:rPr lang="vi-VN" altLang="en-US" sz="32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Thứ năm, ngày 24 tháng 2 năm 2023</a:t>
            </a:r>
          </a:p>
          <a:p>
            <a:pPr algn="ctr"/>
            <a:r>
              <a:rPr lang="vi-VN" altLang="en-US" sz="3200" b="1" u="sng"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Âm nhạc</a:t>
            </a:r>
          </a:p>
        </p:txBody>
      </p:sp>
      <p:sp>
        <p:nvSpPr>
          <p:cNvPr id="5" name="TextBox 12"/>
          <p:cNvSpPr txBox="1"/>
          <p:nvPr/>
        </p:nvSpPr>
        <p:spPr>
          <a:xfrm>
            <a:off x="2624455" y="1410335"/>
            <a:ext cx="5411470" cy="1077218"/>
          </a:xfrm>
          <a:prstGeom prst="rect">
            <a:avLst/>
          </a:prstGeom>
          <a:noFill/>
        </p:spPr>
        <p:txBody>
          <a:bodyPr wrap="square" rtlCol="0">
            <a:spAutoFit/>
          </a:bodyPr>
          <a:lstStyle/>
          <a:p>
            <a:pPr algn="ctr" eaLnBrk="0" fontAlgn="base" hangingPunct="0">
              <a:spcBef>
                <a:spcPct val="0"/>
              </a:spcBef>
              <a:spcAft>
                <a:spcPct val="0"/>
              </a:spcAft>
            </a:pPr>
            <a:r>
              <a:rPr lang="vi-VN" altLang="en-US" sz="3200" b="1" dirty="0">
                <a:solidFill>
                  <a:srgbClr val="C00000"/>
                </a:solidFill>
                <a:latin typeface="Times New Roman" panose="02020603050405020304" pitchFamily="18" charset="0"/>
                <a:cs typeface="Times New Roman" panose="02020603050405020304" pitchFamily="18" charset="0"/>
              </a:rPr>
              <a:t>Tiết 5 </a:t>
            </a:r>
          </a:p>
          <a:p>
            <a:pPr algn="ctr" eaLnBrk="0" fontAlgn="base" hangingPunct="0">
              <a:spcBef>
                <a:spcPct val="0"/>
              </a:spcBef>
              <a:spcAft>
                <a:spcPct val="0"/>
              </a:spcAft>
            </a:pPr>
            <a:r>
              <a:rPr lang="vi-VN" altLang="en-US" sz="3200" b="1" dirty="0">
                <a:solidFill>
                  <a:srgbClr val="C00000"/>
                </a:solidFill>
                <a:latin typeface="Times New Roman" panose="02020603050405020304" pitchFamily="18" charset="0"/>
                <a:cs typeface="Times New Roman" panose="02020603050405020304" pitchFamily="18" charset="0"/>
              </a:rPr>
              <a:t> Hát: Chim sáo</a:t>
            </a:r>
          </a:p>
        </p:txBody>
      </p:sp>
      <p:pic>
        <p:nvPicPr>
          <p:cNvPr id="11" name="Picture 10"/>
          <p:cNvPicPr>
            <a:picLocks noChangeAspect="1"/>
          </p:cNvPicPr>
          <p:nvPr/>
        </p:nvPicPr>
        <p:blipFill>
          <a:blip r:embed="rId3">
            <a:clrChange>
              <a:clrFrom>
                <a:srgbClr val="FFFFFF">
                  <a:alpha val="100000"/>
                </a:srgbClr>
              </a:clrFrom>
              <a:clrTo>
                <a:srgbClr val="FFFFFF">
                  <a:alpha val="100000"/>
                  <a:alpha val="0"/>
                </a:srgbClr>
              </a:clrTo>
            </a:clrChange>
          </a:blip>
          <a:stretch>
            <a:fillRect/>
          </a:stretch>
        </p:blipFill>
        <p:spPr>
          <a:xfrm>
            <a:off x="9591675" y="4312285"/>
            <a:ext cx="2807335" cy="2645410"/>
          </a:xfrm>
          <a:prstGeom prst="rect">
            <a:avLst/>
          </a:prstGeom>
        </p:spPr>
      </p:pic>
      <p:sp>
        <p:nvSpPr>
          <p:cNvPr id="7" name="Rectangle 5"/>
          <p:cNvSpPr/>
          <p:nvPr/>
        </p:nvSpPr>
        <p:spPr>
          <a:xfrm>
            <a:off x="3651885" y="1993900"/>
            <a:ext cx="7617460" cy="939800"/>
          </a:xfrm>
          <a:prstGeom prst="rect">
            <a:avLst/>
          </a:prstGeom>
        </p:spPr>
        <p:txBody>
          <a:bodyPr wrap="square">
            <a:spAutoFit/>
          </a:bodyPr>
          <a:lstStyle/>
          <a:p>
            <a:pPr>
              <a:lnSpc>
                <a:spcPct val="115000"/>
              </a:lnSpc>
              <a:spcAft>
                <a:spcPts val="0"/>
              </a:spcAft>
            </a:pP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Dân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ca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Khơme</a:t>
            </a:r>
            <a:endParaRPr lang="en-US" sz="2400" dirty="0">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15000"/>
              </a:lnSpc>
              <a:spcAft>
                <a:spcPts val="0"/>
              </a:spcAft>
            </a:pP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Sưu</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tầm</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Đặng</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Nguyễn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p>
        </p:txBody>
      </p:sp>
      <p:pic>
        <p:nvPicPr>
          <p:cNvPr id="8" name="Picture 7"/>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10353675" y="61595"/>
            <a:ext cx="1920240" cy="10496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7" grpId="0"/>
      <p:bldP spid="7"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p:nvPr>
        </p:nvPicPr>
        <p:blipFill>
          <a:blip r:embed="rId2"/>
          <a:stretch>
            <a:fillRect/>
          </a:stretch>
        </p:blipFill>
        <p:spPr>
          <a:xfrm>
            <a:off x="0" y="0"/>
            <a:ext cx="12192000" cy="6858000"/>
          </a:xfrm>
          <a:prstGeom prst="rect">
            <a:avLst/>
          </a:prstGeom>
        </p:spPr>
      </p:pic>
      <p:sp>
        <p:nvSpPr>
          <p:cNvPr id="4" name="Rectangles 3"/>
          <p:cNvSpPr/>
          <p:nvPr/>
        </p:nvSpPr>
        <p:spPr>
          <a:xfrm>
            <a:off x="258445" y="151765"/>
            <a:ext cx="11366500" cy="1076325"/>
          </a:xfrm>
          <a:prstGeom prst="rect">
            <a:avLst/>
          </a:prstGeom>
          <a:noFill/>
          <a:ln>
            <a:noFill/>
          </a:ln>
        </p:spPr>
        <p:txBody>
          <a:bodyPr wrap="square" rtlCol="0" anchor="t">
            <a:spAutoFit/>
          </a:bodyPr>
          <a:lstStyle/>
          <a:p>
            <a:pPr algn="ctr"/>
            <a:r>
              <a:rPr lang="vi-VN" altLang="en-US" sz="32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Thứ năm, ngày 24 tháng 2 năm 202</a:t>
            </a:r>
          </a:p>
          <a:p>
            <a:pPr algn="ctr"/>
            <a:r>
              <a:rPr lang="vi-VN" altLang="en-US" sz="3200" b="1" u="sng"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Âm nhạc</a:t>
            </a:r>
          </a:p>
        </p:txBody>
      </p:sp>
      <p:sp>
        <p:nvSpPr>
          <p:cNvPr id="8" name="Rectangles 7"/>
          <p:cNvSpPr/>
          <p:nvPr/>
        </p:nvSpPr>
        <p:spPr>
          <a:xfrm>
            <a:off x="2272983" y="1446530"/>
            <a:ext cx="7336155" cy="521970"/>
          </a:xfrm>
          <a:prstGeom prst="rect">
            <a:avLst/>
          </a:prstGeom>
          <a:noFill/>
          <a:ln>
            <a:noFill/>
          </a:ln>
        </p:spPr>
        <p:txBody>
          <a:bodyPr wrap="none" rtlCol="0" anchor="t">
            <a:spAutoFit/>
          </a:bodyPr>
          <a:lstStyle/>
          <a:p>
            <a:pPr algn="ctr"/>
            <a:r>
              <a:rPr lang="en-US" altLang="vi-VN" sz="2800" b="1" dirty="0">
                <a:solidFill>
                  <a:srgbClr val="FF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T</a:t>
            </a:r>
            <a:r>
              <a:rPr lang="vi-VN" altLang="en-US" sz="2800" b="1" dirty="0">
                <a:solidFill>
                  <a:srgbClr val="FF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ÌM HIỂU ĐÔI NÉT VỀ DÂN TỘC KHƠ ME</a:t>
            </a:r>
          </a:p>
        </p:txBody>
      </p:sp>
      <p:sp>
        <p:nvSpPr>
          <p:cNvPr id="9" name="Content Placeholder 2"/>
          <p:cNvSpPr>
            <a:spLocks noGrp="1"/>
          </p:cNvSpPr>
          <p:nvPr/>
        </p:nvSpPr>
        <p:spPr>
          <a:xfrm>
            <a:off x="2032000" y="2186305"/>
            <a:ext cx="8691245" cy="2974340"/>
          </a:xfrm>
          <a:prstGeom prst="rect">
            <a:avLst/>
          </a:prstGeom>
          <a:noFill/>
          <a:ln w="9525">
            <a:noFill/>
          </a:ln>
        </p:spPr>
        <p:txBody>
          <a:bodyPr/>
          <a:lstStyle>
            <a:lvl1pPr marL="342900" lvl="0" indent="-342900" algn="l" defTabSz="914400" eaLnBrk="1" fontAlgn="base" latinLnBrk="0" hangingPunct="1">
              <a:lnSpc>
                <a:spcPct val="100000"/>
              </a:lnSpc>
              <a:spcBef>
                <a:spcPct val="20000"/>
              </a:spcBef>
              <a:spcAft>
                <a:spcPct val="0"/>
              </a:spcAft>
              <a:buChar char="•"/>
              <a:defRPr sz="3200" b="0" i="0" u="none" kern="1200" baseline="0">
                <a:solidFill>
                  <a:srgbClr val="000000"/>
                </a:solidFill>
                <a:latin typeface="Arial" panose="020B0604020202020204" pitchFamily="34" charset="0"/>
                <a:ea typeface="Arial" panose="020B0604020202020204" pitchFamily="34" charset="0"/>
                <a:cs typeface="+mn-ea"/>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rgbClr val="000000"/>
                </a:solidFill>
                <a:latin typeface="Arial" panose="020B0604020202020204" pitchFamily="34" charset="0"/>
                <a:ea typeface="Arial" panose="020B0604020202020204" pitchFamily="34" charset="0"/>
                <a:cs typeface="+mn-ea"/>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rgbClr val="000000"/>
                </a:solidFill>
                <a:latin typeface="Arial" panose="020B0604020202020204" pitchFamily="34" charset="0"/>
                <a:ea typeface="Arial" panose="020B0604020202020204" pitchFamily="34" charset="0"/>
                <a:cs typeface="+mn-ea"/>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rgbClr val="000000"/>
                </a:solidFill>
                <a:latin typeface="Arial" panose="020B0604020202020204" pitchFamily="34" charset="0"/>
                <a:ea typeface="Arial" panose="020B0604020202020204" pitchFamily="34" charset="0"/>
                <a:cs typeface="+mn-ea"/>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rgbClr val="000000"/>
                </a:solidFill>
                <a:latin typeface="Arial" panose="020B0604020202020204" pitchFamily="34" charset="0"/>
                <a:ea typeface="Arial" panose="020B0604020202020204" pitchFamily="34" charset="0"/>
                <a:cs typeface="+mn-ea"/>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rgbClr val="000000"/>
                </a:solidFill>
                <a:latin typeface="Arial" panose="020B0604020202020204" pitchFamily="34" charset="0"/>
                <a:ea typeface="Arial" panose="020B0604020202020204" pitchFamily="34" charset="0"/>
                <a:cs typeface="+mn-ea"/>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rgbClr val="000000"/>
                </a:solidFill>
                <a:latin typeface="Arial" panose="020B0604020202020204" pitchFamily="34" charset="0"/>
                <a:ea typeface="Arial" panose="020B0604020202020204" pitchFamily="34" charset="0"/>
                <a:cs typeface="+mn-ea"/>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rgbClr val="000000"/>
                </a:solidFill>
                <a:latin typeface="Arial" panose="020B0604020202020204" pitchFamily="34" charset="0"/>
                <a:ea typeface="Arial" panose="020B0604020202020204" pitchFamily="34" charset="0"/>
                <a:cs typeface="+mn-ea"/>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rgbClr val="000000"/>
                </a:solidFill>
                <a:latin typeface="Arial" panose="020B0604020202020204" pitchFamily="34" charset="0"/>
                <a:ea typeface="Arial" panose="020B0604020202020204" pitchFamily="34" charset="0"/>
                <a:cs typeface="+mn-ea"/>
              </a:defRPr>
            </a:lvl9pPr>
          </a:lstStyle>
          <a:p>
            <a:pPr marL="0" indent="0">
              <a:buNone/>
            </a:pPr>
            <a:r>
              <a:rPr lang="en-US" sz="2800" b="1">
                <a:solidFill>
                  <a:srgbClr val="7030A0"/>
                </a:solidFill>
                <a:latin typeface="Times New Roman" panose="02020603050405020304" pitchFamily="18" charset="0"/>
                <a:cs typeface="Times New Roman" panose="02020603050405020304" pitchFamily="18" charset="0"/>
              </a:rPr>
              <a:t>Người Khmer là một trong những dân tộc ít người trong cộng đồng các dân tộc Việt Nam cư trú ở đồng bằng sông Cửu Long. Người Khmer thuộc nền văn minh nông nghiệp trồng lúa nước, cư trú theo dạng công xã. Họ có một nền văn hóa truyền thống phong phú đặc sắc, ảnh hưởng đậm nét văn hóa Ấn Độ và Phật giáo.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heckerboard(across)">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P spid="9"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stretch>
            <a:fillRect/>
          </a:stretch>
        </p:blipFill>
        <p:spPr>
          <a:xfrm>
            <a:off x="0" y="0"/>
            <a:ext cx="12192635" cy="6858000"/>
          </a:xfrm>
          <a:prstGeom prst="rect">
            <a:avLst/>
          </a:prstGeom>
        </p:spPr>
      </p:pic>
    </p:spTree>
  </p:cSld>
  <p:clrMapOvr>
    <a:masterClrMapping/>
  </p:clrMapOvr>
  <p:transition>
    <p:dissolv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12129770" cy="68573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12192635" cy="6857365"/>
          </a:xfrm>
          <a:prstGeom prst="rect">
            <a:avLst/>
          </a:prstGeom>
        </p:spPr>
      </p:pic>
    </p:spTree>
  </p:cSld>
  <p:clrMapOvr>
    <a:masterClrMapping/>
  </p:clrMapOvr>
  <p:transition>
    <p:wheel spokes="8"/>
  </p:transition>
</p:sld>
</file>

<file path=ppt/theme/theme1.xml><?xml version="1.0" encoding="utf-8"?>
<a:theme xmlns:a="http://schemas.openxmlformats.org/drawingml/2006/main" name="1_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Default Design">
  <a:themeElements>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noFill/>
        </a:ln>
      </a:spPr>
      <a:bodyPr wrap="none" rtlCol="0" anchor="t">
        <a:spAutoFit/>
      </a:bodyPr>
      <a:lstStyle>
        <a:defPPr algn="ctr">
          <a:defRPr lang="vi-VN" altLang="en-US" sz="3200" b="1">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defRPr>
        </a:defPPr>
      </a:lstStyle>
    </a:sp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TotalTime>
  <Words>690</Words>
  <Application>Microsoft Office PowerPoint</Application>
  <PresentationFormat>Widescreen</PresentationFormat>
  <Paragraphs>91</Paragraphs>
  <Slides>28</Slides>
  <Notes>3</Notes>
  <HiddenSlides>0</HiddenSlides>
  <MMClips>12</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28</vt:i4>
      </vt:variant>
    </vt:vector>
  </HeadingPairs>
  <TitlesOfParts>
    <vt:vector size="42" baseType="lpstr">
      <vt:lpstr>.VnTime</vt:lpstr>
      <vt:lpstr>Arial</vt:lpstr>
      <vt:lpstr>Calibri</vt:lpstr>
      <vt:lpstr>Calibri Light</vt:lpstr>
      <vt:lpstr>Georgia</vt:lpstr>
      <vt:lpstr>Raleway</vt:lpstr>
      <vt:lpstr>Tahoma</vt:lpstr>
      <vt:lpstr>Times New Roman</vt:lpstr>
      <vt:lpstr>Trebuchet MS</vt:lpstr>
      <vt:lpstr>1_Default Design</vt:lpstr>
      <vt:lpstr>Slipstream</vt:lpstr>
      <vt:lpstr>1_Office Theme</vt:lpstr>
      <vt:lpstr>2_Default Design</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Y Cu Buon Ya</cp:lastModifiedBy>
  <cp:revision>137</cp:revision>
  <dcterms:created xsi:type="dcterms:W3CDTF">2020-08-11T21:22:00Z</dcterms:created>
  <dcterms:modified xsi:type="dcterms:W3CDTF">2025-04-29T08:33:09Z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727A1CD935064A6895193E71C8BB53CF</vt:lpwstr>
  </property>
  <property fmtid="{D5CDD505-2E9C-101B-9397-08002B2CF9AE}" pid="3" name="KSOProductBuildVer">
    <vt:lpwstr>1033-11.2.0.10463</vt:lpwstr>
  </property>
</Properties>
</file>