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1" r:id="rId5"/>
    <p:sldId id="270" r:id="rId6"/>
    <p:sldId id="271" r:id="rId7"/>
    <p:sldId id="282" r:id="rId8"/>
    <p:sldId id="283" r:id="rId9"/>
    <p:sldId id="279" r:id="rId10"/>
    <p:sldId id="284" r:id="rId11"/>
    <p:sldId id="285" r:id="rId12"/>
    <p:sldId id="286" r:id="rId13"/>
    <p:sldId id="287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 Câu 1;Bài hát nói về hình ảnh gì?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-Câu 2: Lúc be các em có được mẹ ru không?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Câu 3: Trong bài nghe nhạc đã nói lên sự vất vả để con có giấc ngủ ngon ra sao?</a:t>
            </a:r>
            <a:endParaRPr lang="en-US" sz="2800" i="1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1: cảm nhận giai điệu của bài hát ru như thế nào?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2: Tốc độ của bài hát nhanh hay chậm? Lời ca đã thể hiện mẹ đã ru con âu yếm ra sao?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3: Con thích câu lời ca nào trong bài?... </a:t>
            </a:r>
            <a:endParaRPr lang="en-US" sz="2400" i="1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561</Words>
  <Application>Microsoft Office PowerPoint</Application>
  <PresentationFormat>On-screen Show (4:3)</PresentationFormat>
  <Paragraphs>34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Y Cu Buon Ya</cp:lastModifiedBy>
  <cp:revision>43</cp:revision>
  <dcterms:created xsi:type="dcterms:W3CDTF">2021-06-23T07:33:39Z</dcterms:created>
  <dcterms:modified xsi:type="dcterms:W3CDTF">2025-04-29T08:26:56Z</dcterms:modified>
</cp:coreProperties>
</file>