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Lst>
  <p:notesMasterIdLst>
    <p:notesMasterId r:id="rId32"/>
  </p:notesMasterIdLst>
  <p:sldIdLst>
    <p:sldId id="500" r:id="rId3"/>
    <p:sldId id="338" r:id="rId4"/>
    <p:sldId id="264" r:id="rId5"/>
    <p:sldId id="286" r:id="rId6"/>
    <p:sldId id="267" r:id="rId7"/>
    <p:sldId id="259" r:id="rId8"/>
    <p:sldId id="269" r:id="rId9"/>
    <p:sldId id="261" r:id="rId10"/>
    <p:sldId id="268" r:id="rId11"/>
    <p:sldId id="270" r:id="rId12"/>
    <p:sldId id="271" r:id="rId13"/>
    <p:sldId id="310" r:id="rId14"/>
    <p:sldId id="311" r:id="rId15"/>
    <p:sldId id="312" r:id="rId16"/>
    <p:sldId id="313" r:id="rId17"/>
    <p:sldId id="314" r:id="rId18"/>
    <p:sldId id="315" r:id="rId19"/>
    <p:sldId id="262" r:id="rId20"/>
    <p:sldId id="274" r:id="rId21"/>
    <p:sldId id="316" r:id="rId22"/>
    <p:sldId id="317" r:id="rId23"/>
    <p:sldId id="318" r:id="rId24"/>
    <p:sldId id="319" r:id="rId25"/>
    <p:sldId id="334" r:id="rId26"/>
    <p:sldId id="284" r:id="rId27"/>
    <p:sldId id="285" r:id="rId28"/>
    <p:sldId id="335" r:id="rId29"/>
    <p:sldId id="322" r:id="rId30"/>
    <p:sldId id="309" r:id="rId31"/>
  </p:sldIdLst>
  <p:sldSz cx="12192000" cy="6858000"/>
  <p:notesSz cx="6858000" cy="9144000"/>
  <p:embeddedFontLst>
    <p:embeddedFont>
      <p:font typeface="#9Slide03 AmpleSoft Bold" panose="020B0604020202020204" charset="0"/>
      <p:regular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Nunito" pitchFamily="2" charset="0"/>
      <p:regular r:id="rId40"/>
      <p:bold r:id="rId41"/>
      <p:italic r:id="rId42"/>
      <p:boldItalic r:id="rId43"/>
    </p:embeddedFont>
    <p:embeddedFont>
      <p:font typeface="Nunito Black" pitchFamily="2" charset="0"/>
      <p:bold r:id="rId44"/>
      <p:boldItalic r:id="rId45"/>
    </p:embeddedFont>
    <p:embeddedFont>
      <p:font typeface="Open Sans" panose="020B0606030504020204" pitchFamily="34" charset="0"/>
      <p:regular r:id="rId46"/>
      <p:bold r:id="rId47"/>
      <p:italic r:id="rId48"/>
      <p:boldItalic r:id="rId49"/>
    </p:embeddedFont>
    <p:embeddedFont>
      <p:font typeface="Sigmar One" panose="020B0604020202020204" charset="0"/>
      <p:regular r:id="rId50"/>
    </p:embeddedFont>
    <p:embeddedFont>
      <p:font typeface="Sriracha" panose="020B0604020202020204" charset="-34"/>
      <p:regular r:id="rId51"/>
    </p:embeddedFont>
    <p:embeddedFont>
      <p:font typeface="Tahoma" panose="020B0604030504040204" pitchFamily="34" charset="0"/>
      <p:regular r:id="rId52"/>
      <p:bold r:id="rId53"/>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6699"/>
    <a:srgbClr val="73C532"/>
    <a:srgbClr val="FFFFCC"/>
    <a:srgbClr val="F92D67"/>
    <a:srgbClr val="FDEADA"/>
    <a:srgbClr val="FDD9BB"/>
    <a:srgbClr val="F9C9BF"/>
    <a:srgbClr val="00FF00"/>
    <a:srgbClr val="ECF3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792" y="60"/>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font" Target="fonts/font9.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2.fntdata"/><Relationship Id="rId52"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05/05/2025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0BB64D8-2A60-4669-A5E1-55DF0396EBB0}"/>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4099" name="Notes Placeholder 2">
            <a:extLst>
              <a:ext uri="{FF2B5EF4-FFF2-40B4-BE49-F238E27FC236}">
                <a16:creationId xmlns:a16="http://schemas.microsoft.com/office/drawing/2014/main" id="{5F2F1E92-7C7C-482B-921C-78E7F450A2BA}"/>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a:ea typeface="SimSun" panose="02010600030101010101" pitchFamily="2" charset="-122"/>
            </a:endParaRPr>
          </a:p>
        </p:txBody>
      </p:sp>
      <p:sp>
        <p:nvSpPr>
          <p:cNvPr id="4100" name="Slide Number Placeholder 3">
            <a:extLst>
              <a:ext uri="{FF2B5EF4-FFF2-40B4-BE49-F238E27FC236}">
                <a16:creationId xmlns:a16="http://schemas.microsoft.com/office/drawing/2014/main" id="{337255C5-67D1-48B7-96E4-D1856BB2C6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A276A4-2740-4AB4-8D67-AD8337DCDA91}" type="slidenum">
              <a:rPr kumimoji="0" lang="en-US" alt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31870-9C3A-499F-BFAD-62D50DA65582}" type="slidenum">
              <a:rPr lang="en-US" smtClean="0"/>
              <a:t>21</a:t>
            </a:fld>
            <a:endParaRPr lang="en-US"/>
          </a:p>
        </p:txBody>
      </p:sp>
    </p:spTree>
    <p:extLst>
      <p:ext uri="{BB962C8B-B14F-4D97-AF65-F5344CB8AC3E}">
        <p14:creationId xmlns:p14="http://schemas.microsoft.com/office/powerpoint/2010/main" val="3711064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05/05/2025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05/05/2025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05/05/2025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4"/>
            <a:ext cx="9144000" cy="2387600"/>
          </a:xfrm>
        </p:spPr>
        <p:txBody>
          <a:bodyPr anchor="b"/>
          <a:lstStyle>
            <a:lvl1pPr algn="ctr">
              <a:defRPr sz="5992"/>
            </a:lvl1pPr>
          </a:lstStyle>
          <a:p>
            <a:r>
              <a:rPr lang="en-US" noProof="1"/>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397"/>
            </a:lvl1pPr>
            <a:lvl2pPr marL="456579" indent="0" algn="ctr">
              <a:buNone/>
              <a:defRPr sz="1998"/>
            </a:lvl2pPr>
            <a:lvl3pPr marL="913158" indent="0" algn="ctr">
              <a:buNone/>
              <a:defRPr sz="1798"/>
            </a:lvl3pPr>
            <a:lvl4pPr marL="1369737" indent="0" algn="ctr">
              <a:buNone/>
              <a:defRPr sz="1598"/>
            </a:lvl4pPr>
            <a:lvl5pPr marL="1826316" indent="0" algn="ctr">
              <a:buNone/>
              <a:defRPr sz="1598"/>
            </a:lvl5pPr>
            <a:lvl6pPr marL="2282895" indent="0" algn="ctr">
              <a:buNone/>
              <a:defRPr sz="1598"/>
            </a:lvl6pPr>
            <a:lvl7pPr marL="2739474" indent="0" algn="ctr">
              <a:buNone/>
              <a:defRPr sz="1598"/>
            </a:lvl7pPr>
            <a:lvl8pPr marL="3196053" indent="0" algn="ctr">
              <a:buNone/>
              <a:defRPr sz="1598"/>
            </a:lvl8pPr>
            <a:lvl9pPr marL="3652632" indent="0" algn="ctr">
              <a:buNone/>
              <a:defRPr sz="1598"/>
            </a:lvl9pPr>
          </a:lstStyle>
          <a:p>
            <a:r>
              <a:rPr lang="en-US" noProof="1"/>
              <a:t>Click to edit Master subtitle style</a:t>
            </a:r>
          </a:p>
        </p:txBody>
      </p:sp>
      <p:sp>
        <p:nvSpPr>
          <p:cNvPr id="4" name="Date Placeholder 3">
            <a:extLst>
              <a:ext uri="{FF2B5EF4-FFF2-40B4-BE49-F238E27FC236}">
                <a16:creationId xmlns:a16="http://schemas.microsoft.com/office/drawing/2014/main" id="{948F584D-E20A-41D9-8F17-96368855AD88}"/>
              </a:ext>
            </a:extLst>
          </p:cNvPr>
          <p:cNvSpPr>
            <a:spLocks noGrp="1"/>
          </p:cNvSpPr>
          <p:nvPr>
            <p:ph type="dt" sz="half" idx="10"/>
          </p:nvPr>
        </p:nvSpPr>
        <p:spPr/>
        <p:txBody>
          <a:bodyPr/>
          <a:lstStyle>
            <a:lvl1pPr>
              <a:defRPr/>
            </a:lvl1pPr>
          </a:lstStyle>
          <a:p>
            <a:pPr>
              <a:defRPr/>
            </a:pPr>
            <a:fld id="{E4C41643-F29E-415D-BB7B-3D1EE3B3C0DD}" type="datetimeFigureOut">
              <a:rPr lang="en-US"/>
              <a:pPr>
                <a:defRPr/>
              </a:pPr>
              <a:t>05/05/2025</a:t>
            </a:fld>
            <a:endParaRPr lang="en-US"/>
          </a:p>
        </p:txBody>
      </p:sp>
      <p:sp>
        <p:nvSpPr>
          <p:cNvPr id="5" name="Footer Placeholder 4">
            <a:extLst>
              <a:ext uri="{FF2B5EF4-FFF2-40B4-BE49-F238E27FC236}">
                <a16:creationId xmlns:a16="http://schemas.microsoft.com/office/drawing/2014/main" id="{0BF9F374-FF0C-4034-A47B-D35F321AB51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3190A8F-5D82-4BD9-B8DF-D3C9578ABBD3}"/>
              </a:ext>
            </a:extLst>
          </p:cNvPr>
          <p:cNvSpPr>
            <a:spLocks noGrp="1"/>
          </p:cNvSpPr>
          <p:nvPr>
            <p:ph type="sldNum" sz="quarter" idx="12"/>
          </p:nvPr>
        </p:nvSpPr>
        <p:spPr/>
        <p:txBody>
          <a:bodyPr/>
          <a:lstStyle>
            <a:lvl1pPr>
              <a:defRPr/>
            </a:lvl1pPr>
          </a:lstStyle>
          <a:p>
            <a:pPr>
              <a:defRPr/>
            </a:pPr>
            <a:fld id="{E76E3F3F-01C4-4E12-A62B-66D5C478CDB6}" type="slidenum">
              <a:rPr lang="en-US"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64594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85944709-C067-425A-A685-194FCDB31D58}"/>
              </a:ext>
            </a:extLst>
          </p:cNvPr>
          <p:cNvSpPr>
            <a:spLocks noGrp="1"/>
          </p:cNvSpPr>
          <p:nvPr>
            <p:ph type="dt" sz="half" idx="10"/>
          </p:nvPr>
        </p:nvSpPr>
        <p:spPr/>
        <p:txBody>
          <a:bodyPr/>
          <a:lstStyle>
            <a:lvl1pPr>
              <a:defRPr/>
            </a:lvl1pPr>
          </a:lstStyle>
          <a:p>
            <a:pPr>
              <a:defRPr/>
            </a:pPr>
            <a:fld id="{239F34D1-F0F0-4CFA-A0CC-719E5C217739}" type="datetimeFigureOut">
              <a:rPr lang="en-US"/>
              <a:pPr>
                <a:defRPr/>
              </a:pPr>
              <a:t>05/05/2025</a:t>
            </a:fld>
            <a:endParaRPr lang="en-US"/>
          </a:p>
        </p:txBody>
      </p:sp>
      <p:sp>
        <p:nvSpPr>
          <p:cNvPr id="5" name="Footer Placeholder 4">
            <a:extLst>
              <a:ext uri="{FF2B5EF4-FFF2-40B4-BE49-F238E27FC236}">
                <a16:creationId xmlns:a16="http://schemas.microsoft.com/office/drawing/2014/main" id="{BE4DE06E-4AB5-4BC7-94C0-8BD312DC4D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F43E1E-FC41-44C1-8F65-B8E5B86A7589}"/>
              </a:ext>
            </a:extLst>
          </p:cNvPr>
          <p:cNvSpPr>
            <a:spLocks noGrp="1"/>
          </p:cNvSpPr>
          <p:nvPr>
            <p:ph type="sldNum" sz="quarter" idx="12"/>
          </p:nvPr>
        </p:nvSpPr>
        <p:spPr/>
        <p:txBody>
          <a:bodyPr/>
          <a:lstStyle>
            <a:lvl1pPr>
              <a:defRPr/>
            </a:lvl1pPr>
          </a:lstStyle>
          <a:p>
            <a:pPr>
              <a:defRPr/>
            </a:pPr>
            <a:fld id="{AF4A8592-D925-459F-9707-BAB6C6DD3680}" type="slidenum">
              <a:rPr lang="en-US"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96577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992"/>
            </a:lvl1pPr>
          </a:lstStyle>
          <a:p>
            <a:r>
              <a:rPr lang="en-US" noProof="1"/>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397">
                <a:solidFill>
                  <a:schemeClr val="tx1">
                    <a:tint val="75000"/>
                  </a:schemeClr>
                </a:solidFill>
              </a:defRPr>
            </a:lvl1pPr>
            <a:lvl2pPr marL="456579" indent="0">
              <a:buNone/>
              <a:defRPr sz="1998">
                <a:solidFill>
                  <a:schemeClr val="tx1">
                    <a:tint val="75000"/>
                  </a:schemeClr>
                </a:solidFill>
              </a:defRPr>
            </a:lvl2pPr>
            <a:lvl3pPr marL="913158" indent="0">
              <a:buNone/>
              <a:defRPr sz="1798">
                <a:solidFill>
                  <a:schemeClr val="tx1">
                    <a:tint val="75000"/>
                  </a:schemeClr>
                </a:solidFill>
              </a:defRPr>
            </a:lvl3pPr>
            <a:lvl4pPr marL="1369737" indent="0">
              <a:buNone/>
              <a:defRPr sz="1598">
                <a:solidFill>
                  <a:schemeClr val="tx1">
                    <a:tint val="75000"/>
                  </a:schemeClr>
                </a:solidFill>
              </a:defRPr>
            </a:lvl4pPr>
            <a:lvl5pPr marL="1826316" indent="0">
              <a:buNone/>
              <a:defRPr sz="1598">
                <a:solidFill>
                  <a:schemeClr val="tx1">
                    <a:tint val="75000"/>
                  </a:schemeClr>
                </a:solidFill>
              </a:defRPr>
            </a:lvl5pPr>
            <a:lvl6pPr marL="2282895" indent="0">
              <a:buNone/>
              <a:defRPr sz="1598">
                <a:solidFill>
                  <a:schemeClr val="tx1">
                    <a:tint val="75000"/>
                  </a:schemeClr>
                </a:solidFill>
              </a:defRPr>
            </a:lvl6pPr>
            <a:lvl7pPr marL="2739474" indent="0">
              <a:buNone/>
              <a:defRPr sz="1598">
                <a:solidFill>
                  <a:schemeClr val="tx1">
                    <a:tint val="75000"/>
                  </a:schemeClr>
                </a:solidFill>
              </a:defRPr>
            </a:lvl7pPr>
            <a:lvl8pPr marL="3196053" indent="0">
              <a:buNone/>
              <a:defRPr sz="1598">
                <a:solidFill>
                  <a:schemeClr val="tx1">
                    <a:tint val="75000"/>
                  </a:schemeClr>
                </a:solidFill>
              </a:defRPr>
            </a:lvl8pPr>
            <a:lvl9pPr marL="3652632" indent="0">
              <a:buNone/>
              <a:defRPr sz="1598">
                <a:solidFill>
                  <a:schemeClr val="tx1">
                    <a:tint val="75000"/>
                  </a:schemeClr>
                </a:solidFill>
              </a:defRPr>
            </a:lvl9pPr>
          </a:lstStyle>
          <a:p>
            <a:pPr lvl="0"/>
            <a:r>
              <a:rPr lang="en-US" noProof="1"/>
              <a:t>Edit Master text styles</a:t>
            </a:r>
          </a:p>
        </p:txBody>
      </p:sp>
      <p:sp>
        <p:nvSpPr>
          <p:cNvPr id="4" name="Date Placeholder 3">
            <a:extLst>
              <a:ext uri="{FF2B5EF4-FFF2-40B4-BE49-F238E27FC236}">
                <a16:creationId xmlns:a16="http://schemas.microsoft.com/office/drawing/2014/main" id="{0DC0BC72-5983-467E-A0F5-9082541B3030}"/>
              </a:ext>
            </a:extLst>
          </p:cNvPr>
          <p:cNvSpPr>
            <a:spLocks noGrp="1"/>
          </p:cNvSpPr>
          <p:nvPr>
            <p:ph type="dt" sz="half" idx="10"/>
          </p:nvPr>
        </p:nvSpPr>
        <p:spPr/>
        <p:txBody>
          <a:bodyPr/>
          <a:lstStyle>
            <a:lvl1pPr>
              <a:defRPr/>
            </a:lvl1pPr>
          </a:lstStyle>
          <a:p>
            <a:pPr>
              <a:defRPr/>
            </a:pPr>
            <a:fld id="{2BA09558-5189-41B9-9B47-343DCBDE2364}" type="datetimeFigureOut">
              <a:rPr lang="en-US"/>
              <a:pPr>
                <a:defRPr/>
              </a:pPr>
              <a:t>05/05/2025</a:t>
            </a:fld>
            <a:endParaRPr lang="en-US"/>
          </a:p>
        </p:txBody>
      </p:sp>
      <p:sp>
        <p:nvSpPr>
          <p:cNvPr id="5" name="Footer Placeholder 4">
            <a:extLst>
              <a:ext uri="{FF2B5EF4-FFF2-40B4-BE49-F238E27FC236}">
                <a16:creationId xmlns:a16="http://schemas.microsoft.com/office/drawing/2014/main" id="{EFAA1670-7814-40F1-909B-B1C3BC62A12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3A7DF4-E565-4115-B504-EACD66FCF757}"/>
              </a:ext>
            </a:extLst>
          </p:cNvPr>
          <p:cNvSpPr>
            <a:spLocks noGrp="1"/>
          </p:cNvSpPr>
          <p:nvPr>
            <p:ph type="sldNum" sz="quarter" idx="12"/>
          </p:nvPr>
        </p:nvSpPr>
        <p:spPr/>
        <p:txBody>
          <a:bodyPr/>
          <a:lstStyle>
            <a:lvl1pPr>
              <a:defRPr/>
            </a:lvl1pPr>
          </a:lstStyle>
          <a:p>
            <a:pPr>
              <a:defRPr/>
            </a:pPr>
            <a:fld id="{700A68F3-4EA5-43BF-B950-35D85AEED9E8}" type="slidenum">
              <a:rPr lang="en-US"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9488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id="{A3BA2C38-8EDF-423F-8A07-6A64E2F79D22}"/>
              </a:ext>
            </a:extLst>
          </p:cNvPr>
          <p:cNvSpPr>
            <a:spLocks noGrp="1"/>
          </p:cNvSpPr>
          <p:nvPr>
            <p:ph type="dt" sz="half" idx="10"/>
          </p:nvPr>
        </p:nvSpPr>
        <p:spPr/>
        <p:txBody>
          <a:bodyPr/>
          <a:lstStyle>
            <a:lvl1pPr>
              <a:defRPr/>
            </a:lvl1pPr>
          </a:lstStyle>
          <a:p>
            <a:pPr>
              <a:defRPr/>
            </a:pPr>
            <a:fld id="{2BAFF95F-8418-4CF6-BCE4-007B67D16BD6}" type="datetimeFigureOut">
              <a:rPr lang="en-US"/>
              <a:pPr>
                <a:defRPr/>
              </a:pPr>
              <a:t>05/05/2025</a:t>
            </a:fld>
            <a:endParaRPr lang="en-US"/>
          </a:p>
        </p:txBody>
      </p:sp>
      <p:sp>
        <p:nvSpPr>
          <p:cNvPr id="6" name="Footer Placeholder 4">
            <a:extLst>
              <a:ext uri="{FF2B5EF4-FFF2-40B4-BE49-F238E27FC236}">
                <a16:creationId xmlns:a16="http://schemas.microsoft.com/office/drawing/2014/main" id="{EF08D477-46AE-4A75-BC8E-344C56876CD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F2233DD-7F01-477F-8233-8114755318F0}"/>
              </a:ext>
            </a:extLst>
          </p:cNvPr>
          <p:cNvSpPr>
            <a:spLocks noGrp="1"/>
          </p:cNvSpPr>
          <p:nvPr>
            <p:ph type="sldNum" sz="quarter" idx="12"/>
          </p:nvPr>
        </p:nvSpPr>
        <p:spPr/>
        <p:txBody>
          <a:bodyPr/>
          <a:lstStyle>
            <a:lvl1pPr>
              <a:defRPr/>
            </a:lvl1pPr>
          </a:lstStyle>
          <a:p>
            <a:pPr>
              <a:defRPr/>
            </a:pPr>
            <a:fld id="{1F18A952-A738-4BBE-923B-5A156CA7474A}" type="slidenum">
              <a:rPr lang="en-US"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71867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noProof="1"/>
              <a:t>Click to edit Master title style</a:t>
            </a:r>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397" b="1"/>
            </a:lvl1pPr>
            <a:lvl2pPr marL="456579" indent="0">
              <a:buNone/>
              <a:defRPr sz="1998" b="1"/>
            </a:lvl2pPr>
            <a:lvl3pPr marL="913158" indent="0">
              <a:buNone/>
              <a:defRPr sz="1798" b="1"/>
            </a:lvl3pPr>
            <a:lvl4pPr marL="1369737" indent="0">
              <a:buNone/>
              <a:defRPr sz="1598" b="1"/>
            </a:lvl4pPr>
            <a:lvl5pPr marL="1826316" indent="0">
              <a:buNone/>
              <a:defRPr sz="1598" b="1"/>
            </a:lvl5pPr>
            <a:lvl6pPr marL="2282895" indent="0">
              <a:buNone/>
              <a:defRPr sz="1598" b="1"/>
            </a:lvl6pPr>
            <a:lvl7pPr marL="2739474" indent="0">
              <a:buNone/>
              <a:defRPr sz="1598" b="1"/>
            </a:lvl7pPr>
            <a:lvl8pPr marL="3196053" indent="0">
              <a:buNone/>
              <a:defRPr sz="1598" b="1"/>
            </a:lvl8pPr>
            <a:lvl9pPr marL="3652632" indent="0">
              <a:buNone/>
              <a:defRPr sz="1598" b="1"/>
            </a:lvl9pPr>
          </a:lstStyle>
          <a:p>
            <a:pPr lvl="0"/>
            <a:r>
              <a:rPr lang="en-US" noProof="1"/>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397" b="1"/>
            </a:lvl1pPr>
            <a:lvl2pPr marL="456579" indent="0">
              <a:buNone/>
              <a:defRPr sz="1998" b="1"/>
            </a:lvl2pPr>
            <a:lvl3pPr marL="913158" indent="0">
              <a:buNone/>
              <a:defRPr sz="1798" b="1"/>
            </a:lvl3pPr>
            <a:lvl4pPr marL="1369737" indent="0">
              <a:buNone/>
              <a:defRPr sz="1598" b="1"/>
            </a:lvl4pPr>
            <a:lvl5pPr marL="1826316" indent="0">
              <a:buNone/>
              <a:defRPr sz="1598" b="1"/>
            </a:lvl5pPr>
            <a:lvl6pPr marL="2282895" indent="0">
              <a:buNone/>
              <a:defRPr sz="1598" b="1"/>
            </a:lvl6pPr>
            <a:lvl7pPr marL="2739474" indent="0">
              <a:buNone/>
              <a:defRPr sz="1598" b="1"/>
            </a:lvl7pPr>
            <a:lvl8pPr marL="3196053" indent="0">
              <a:buNone/>
              <a:defRPr sz="1598" b="1"/>
            </a:lvl8pPr>
            <a:lvl9pPr marL="3652632" indent="0">
              <a:buNone/>
              <a:defRPr sz="1598" b="1"/>
            </a:lvl9pPr>
          </a:lstStyle>
          <a:p>
            <a:pPr lvl="0"/>
            <a:r>
              <a:rPr lang="en-US" noProof="1"/>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id="{C8E5D0F8-2166-474F-B07B-04808A6D6DE5}"/>
              </a:ext>
            </a:extLst>
          </p:cNvPr>
          <p:cNvSpPr>
            <a:spLocks noGrp="1"/>
          </p:cNvSpPr>
          <p:nvPr>
            <p:ph type="dt" sz="half" idx="10"/>
          </p:nvPr>
        </p:nvSpPr>
        <p:spPr/>
        <p:txBody>
          <a:bodyPr/>
          <a:lstStyle>
            <a:lvl1pPr>
              <a:defRPr/>
            </a:lvl1pPr>
          </a:lstStyle>
          <a:p>
            <a:pPr>
              <a:defRPr/>
            </a:pPr>
            <a:fld id="{1F5F0402-0BB3-4BC5-BD99-3066DFEF6F1C}" type="datetimeFigureOut">
              <a:rPr lang="en-US"/>
              <a:pPr>
                <a:defRPr/>
              </a:pPr>
              <a:t>05/05/2025</a:t>
            </a:fld>
            <a:endParaRPr lang="en-US"/>
          </a:p>
        </p:txBody>
      </p:sp>
      <p:sp>
        <p:nvSpPr>
          <p:cNvPr id="8" name="Footer Placeholder 4">
            <a:extLst>
              <a:ext uri="{FF2B5EF4-FFF2-40B4-BE49-F238E27FC236}">
                <a16:creationId xmlns:a16="http://schemas.microsoft.com/office/drawing/2014/main" id="{3F3EDF7A-CEFC-42AA-9C34-E491A5113AB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7575BEB-DA0E-432F-821E-D80A45853564}"/>
              </a:ext>
            </a:extLst>
          </p:cNvPr>
          <p:cNvSpPr>
            <a:spLocks noGrp="1"/>
          </p:cNvSpPr>
          <p:nvPr>
            <p:ph type="sldNum" sz="quarter" idx="12"/>
          </p:nvPr>
        </p:nvSpPr>
        <p:spPr/>
        <p:txBody>
          <a:bodyPr/>
          <a:lstStyle>
            <a:lvl1pPr>
              <a:defRPr/>
            </a:lvl1pPr>
          </a:lstStyle>
          <a:p>
            <a:pPr>
              <a:defRPr/>
            </a:pPr>
            <a:fld id="{EE1D60C5-8D20-4906-90B5-7C763CC859CB}" type="slidenum">
              <a:rPr lang="en-US"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300492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id="{440D1D86-082C-48AE-88B9-7A6F07104AD3}"/>
              </a:ext>
            </a:extLst>
          </p:cNvPr>
          <p:cNvSpPr>
            <a:spLocks noGrp="1"/>
          </p:cNvSpPr>
          <p:nvPr>
            <p:ph type="dt" sz="half" idx="10"/>
          </p:nvPr>
        </p:nvSpPr>
        <p:spPr/>
        <p:txBody>
          <a:bodyPr/>
          <a:lstStyle>
            <a:lvl1pPr>
              <a:defRPr/>
            </a:lvl1pPr>
          </a:lstStyle>
          <a:p>
            <a:pPr>
              <a:defRPr/>
            </a:pPr>
            <a:fld id="{C98E6C11-6FB9-460F-8306-053C71BCF7EA}" type="datetimeFigureOut">
              <a:rPr lang="en-US"/>
              <a:pPr>
                <a:defRPr/>
              </a:pPr>
              <a:t>05/05/2025</a:t>
            </a:fld>
            <a:endParaRPr lang="en-US"/>
          </a:p>
        </p:txBody>
      </p:sp>
      <p:sp>
        <p:nvSpPr>
          <p:cNvPr id="4" name="Footer Placeholder 4">
            <a:extLst>
              <a:ext uri="{FF2B5EF4-FFF2-40B4-BE49-F238E27FC236}">
                <a16:creationId xmlns:a16="http://schemas.microsoft.com/office/drawing/2014/main" id="{F2BB52F4-DF4D-48FA-B250-A4ED9094F9D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8389941-C9AD-4166-8A5B-E3F300B97782}"/>
              </a:ext>
            </a:extLst>
          </p:cNvPr>
          <p:cNvSpPr>
            <a:spLocks noGrp="1"/>
          </p:cNvSpPr>
          <p:nvPr>
            <p:ph type="sldNum" sz="quarter" idx="12"/>
          </p:nvPr>
        </p:nvSpPr>
        <p:spPr/>
        <p:txBody>
          <a:bodyPr/>
          <a:lstStyle>
            <a:lvl1pPr>
              <a:defRPr/>
            </a:lvl1pPr>
          </a:lstStyle>
          <a:p>
            <a:pPr>
              <a:defRPr/>
            </a:pPr>
            <a:fld id="{D1ECB885-F792-455F-B542-EB6E2A892178}" type="slidenum">
              <a:rPr lang="en-US"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249667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AAD93B8-481B-48D2-8FFF-76EA5C9E228F}"/>
              </a:ext>
            </a:extLst>
          </p:cNvPr>
          <p:cNvSpPr>
            <a:spLocks noGrp="1"/>
          </p:cNvSpPr>
          <p:nvPr>
            <p:ph type="dt" sz="half" idx="10"/>
          </p:nvPr>
        </p:nvSpPr>
        <p:spPr/>
        <p:txBody>
          <a:bodyPr/>
          <a:lstStyle>
            <a:lvl1pPr>
              <a:defRPr/>
            </a:lvl1pPr>
          </a:lstStyle>
          <a:p>
            <a:pPr>
              <a:defRPr/>
            </a:pPr>
            <a:fld id="{D87B05A1-BCB9-47D0-A0B4-4202B03CC4A1}" type="datetimeFigureOut">
              <a:rPr lang="en-US"/>
              <a:pPr>
                <a:defRPr/>
              </a:pPr>
              <a:t>05/05/2025</a:t>
            </a:fld>
            <a:endParaRPr lang="en-US"/>
          </a:p>
        </p:txBody>
      </p:sp>
      <p:sp>
        <p:nvSpPr>
          <p:cNvPr id="3" name="Footer Placeholder 4">
            <a:extLst>
              <a:ext uri="{FF2B5EF4-FFF2-40B4-BE49-F238E27FC236}">
                <a16:creationId xmlns:a16="http://schemas.microsoft.com/office/drawing/2014/main" id="{743D495F-644C-4787-B2EA-E27AD375149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DB480AD-68A4-487B-9DD1-2AB2955C2B27}"/>
              </a:ext>
            </a:extLst>
          </p:cNvPr>
          <p:cNvSpPr>
            <a:spLocks noGrp="1"/>
          </p:cNvSpPr>
          <p:nvPr>
            <p:ph type="sldNum" sz="quarter" idx="12"/>
          </p:nvPr>
        </p:nvSpPr>
        <p:spPr/>
        <p:txBody>
          <a:bodyPr/>
          <a:lstStyle>
            <a:lvl1pPr>
              <a:defRPr/>
            </a:lvl1pPr>
          </a:lstStyle>
          <a:p>
            <a:pPr>
              <a:defRPr/>
            </a:pPr>
            <a:fld id="{68D4D40C-0C6B-4A4F-AEDC-99FB47304425}" type="slidenum">
              <a:rPr lang="en-US"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70689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6"/>
            </a:lvl1pPr>
          </a:lstStyle>
          <a:p>
            <a:r>
              <a:rPr lang="en-US" noProof="1"/>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196"/>
            </a:lvl1pPr>
            <a:lvl2pPr>
              <a:defRPr sz="2796"/>
            </a:lvl2pPr>
            <a:lvl3pPr>
              <a:defRPr sz="2397"/>
            </a:lvl3pPr>
            <a:lvl4pPr>
              <a:defRPr sz="1998"/>
            </a:lvl4pPr>
            <a:lvl5pPr>
              <a:defRPr sz="1998"/>
            </a:lvl5pPr>
            <a:lvl6pPr>
              <a:defRPr sz="1998"/>
            </a:lvl6pPr>
            <a:lvl7pPr>
              <a:defRPr sz="1998"/>
            </a:lvl7pPr>
            <a:lvl8pPr>
              <a:defRPr sz="1998"/>
            </a:lvl8pPr>
            <a:lvl9pPr>
              <a:defRPr sz="1998"/>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8"/>
            </a:lvl1pPr>
            <a:lvl2pPr marL="456579" indent="0">
              <a:buNone/>
              <a:defRPr sz="1398"/>
            </a:lvl2pPr>
            <a:lvl3pPr marL="913158" indent="0">
              <a:buNone/>
              <a:defRPr sz="1198"/>
            </a:lvl3pPr>
            <a:lvl4pPr marL="1369737" indent="0">
              <a:buNone/>
              <a:defRPr sz="998"/>
            </a:lvl4pPr>
            <a:lvl5pPr marL="1826316" indent="0">
              <a:buNone/>
              <a:defRPr sz="998"/>
            </a:lvl5pPr>
            <a:lvl6pPr marL="2282895" indent="0">
              <a:buNone/>
              <a:defRPr sz="998"/>
            </a:lvl6pPr>
            <a:lvl7pPr marL="2739474" indent="0">
              <a:buNone/>
              <a:defRPr sz="998"/>
            </a:lvl7pPr>
            <a:lvl8pPr marL="3196053" indent="0">
              <a:buNone/>
              <a:defRPr sz="998"/>
            </a:lvl8pPr>
            <a:lvl9pPr marL="3652632" indent="0">
              <a:buNone/>
              <a:defRPr sz="998"/>
            </a:lvl9pPr>
          </a:lstStyle>
          <a:p>
            <a:pPr lvl="0"/>
            <a:r>
              <a:rPr lang="en-US" noProof="1"/>
              <a:t>Edit Master text styles</a:t>
            </a:r>
          </a:p>
        </p:txBody>
      </p:sp>
      <p:sp>
        <p:nvSpPr>
          <p:cNvPr id="5" name="Date Placeholder 3">
            <a:extLst>
              <a:ext uri="{FF2B5EF4-FFF2-40B4-BE49-F238E27FC236}">
                <a16:creationId xmlns:a16="http://schemas.microsoft.com/office/drawing/2014/main" id="{0D716FFA-9036-4BC2-B76E-D028930D5725}"/>
              </a:ext>
            </a:extLst>
          </p:cNvPr>
          <p:cNvSpPr>
            <a:spLocks noGrp="1"/>
          </p:cNvSpPr>
          <p:nvPr>
            <p:ph type="dt" sz="half" idx="10"/>
          </p:nvPr>
        </p:nvSpPr>
        <p:spPr/>
        <p:txBody>
          <a:bodyPr/>
          <a:lstStyle>
            <a:lvl1pPr>
              <a:defRPr/>
            </a:lvl1pPr>
          </a:lstStyle>
          <a:p>
            <a:pPr>
              <a:defRPr/>
            </a:pPr>
            <a:fld id="{AAC59C32-5789-4AA5-A0ED-04012CCEB4CE}" type="datetimeFigureOut">
              <a:rPr lang="en-US"/>
              <a:pPr>
                <a:defRPr/>
              </a:pPr>
              <a:t>05/05/2025</a:t>
            </a:fld>
            <a:endParaRPr lang="en-US"/>
          </a:p>
        </p:txBody>
      </p:sp>
      <p:sp>
        <p:nvSpPr>
          <p:cNvPr id="6" name="Footer Placeholder 4">
            <a:extLst>
              <a:ext uri="{FF2B5EF4-FFF2-40B4-BE49-F238E27FC236}">
                <a16:creationId xmlns:a16="http://schemas.microsoft.com/office/drawing/2014/main" id="{268924F4-07D0-4B78-8549-75870EFA672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E7BF4F-9307-4140-AAC8-874B89916293}"/>
              </a:ext>
            </a:extLst>
          </p:cNvPr>
          <p:cNvSpPr>
            <a:spLocks noGrp="1"/>
          </p:cNvSpPr>
          <p:nvPr>
            <p:ph type="sldNum" sz="quarter" idx="12"/>
          </p:nvPr>
        </p:nvSpPr>
        <p:spPr/>
        <p:txBody>
          <a:bodyPr/>
          <a:lstStyle>
            <a:lvl1pPr>
              <a:defRPr/>
            </a:lvl1pPr>
          </a:lstStyle>
          <a:p>
            <a:pPr>
              <a:defRPr/>
            </a:pPr>
            <a:fld id="{EED1B32B-9B31-4FD0-B983-6B9529A96672}" type="slidenum">
              <a:rPr lang="en-US"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5928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05/05/2025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6"/>
            </a:lvl1pPr>
          </a:lstStyle>
          <a:p>
            <a:r>
              <a:rPr lang="en-US" noProof="1"/>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196"/>
            </a:lvl1pPr>
            <a:lvl2pPr marL="456579" indent="0">
              <a:buNone/>
              <a:defRPr sz="2796"/>
            </a:lvl2pPr>
            <a:lvl3pPr marL="913158" indent="0">
              <a:buNone/>
              <a:defRPr sz="2397"/>
            </a:lvl3pPr>
            <a:lvl4pPr marL="1369737" indent="0">
              <a:buNone/>
              <a:defRPr sz="1998"/>
            </a:lvl4pPr>
            <a:lvl5pPr marL="1826316" indent="0">
              <a:buNone/>
              <a:defRPr sz="1998"/>
            </a:lvl5pPr>
            <a:lvl6pPr marL="2282895" indent="0">
              <a:buNone/>
              <a:defRPr sz="1998"/>
            </a:lvl6pPr>
            <a:lvl7pPr marL="2739474" indent="0">
              <a:buNone/>
              <a:defRPr sz="1998"/>
            </a:lvl7pPr>
            <a:lvl8pPr marL="3196053" indent="0">
              <a:buNone/>
              <a:defRPr sz="1998"/>
            </a:lvl8pPr>
            <a:lvl9pPr marL="3652632" indent="0">
              <a:buNone/>
              <a:defRPr sz="1998"/>
            </a:lvl9pPr>
          </a:lstStyle>
          <a:p>
            <a:pPr lvl="0"/>
            <a:endParaRPr lang="en-US" noProof="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8"/>
            </a:lvl1pPr>
            <a:lvl2pPr marL="456579" indent="0">
              <a:buNone/>
              <a:defRPr sz="1398"/>
            </a:lvl2pPr>
            <a:lvl3pPr marL="913158" indent="0">
              <a:buNone/>
              <a:defRPr sz="1198"/>
            </a:lvl3pPr>
            <a:lvl4pPr marL="1369737" indent="0">
              <a:buNone/>
              <a:defRPr sz="998"/>
            </a:lvl4pPr>
            <a:lvl5pPr marL="1826316" indent="0">
              <a:buNone/>
              <a:defRPr sz="998"/>
            </a:lvl5pPr>
            <a:lvl6pPr marL="2282895" indent="0">
              <a:buNone/>
              <a:defRPr sz="998"/>
            </a:lvl6pPr>
            <a:lvl7pPr marL="2739474" indent="0">
              <a:buNone/>
              <a:defRPr sz="998"/>
            </a:lvl7pPr>
            <a:lvl8pPr marL="3196053" indent="0">
              <a:buNone/>
              <a:defRPr sz="998"/>
            </a:lvl8pPr>
            <a:lvl9pPr marL="3652632" indent="0">
              <a:buNone/>
              <a:defRPr sz="998"/>
            </a:lvl9pPr>
          </a:lstStyle>
          <a:p>
            <a:pPr lvl="0"/>
            <a:r>
              <a:rPr lang="en-US" noProof="1"/>
              <a:t>Edit Master text styles</a:t>
            </a:r>
          </a:p>
        </p:txBody>
      </p:sp>
      <p:sp>
        <p:nvSpPr>
          <p:cNvPr id="5" name="Date Placeholder 3">
            <a:extLst>
              <a:ext uri="{FF2B5EF4-FFF2-40B4-BE49-F238E27FC236}">
                <a16:creationId xmlns:a16="http://schemas.microsoft.com/office/drawing/2014/main" id="{264F0A0D-8FEC-4BA9-8C10-7E8B70FF509A}"/>
              </a:ext>
            </a:extLst>
          </p:cNvPr>
          <p:cNvSpPr>
            <a:spLocks noGrp="1"/>
          </p:cNvSpPr>
          <p:nvPr>
            <p:ph type="dt" sz="half" idx="10"/>
          </p:nvPr>
        </p:nvSpPr>
        <p:spPr/>
        <p:txBody>
          <a:bodyPr/>
          <a:lstStyle>
            <a:lvl1pPr>
              <a:defRPr/>
            </a:lvl1pPr>
          </a:lstStyle>
          <a:p>
            <a:pPr>
              <a:defRPr/>
            </a:pPr>
            <a:fld id="{C27D7169-4D4C-48B0-806C-2D7043AF12C7}" type="datetimeFigureOut">
              <a:rPr lang="en-US"/>
              <a:pPr>
                <a:defRPr/>
              </a:pPr>
              <a:t>05/05/2025</a:t>
            </a:fld>
            <a:endParaRPr lang="en-US"/>
          </a:p>
        </p:txBody>
      </p:sp>
      <p:sp>
        <p:nvSpPr>
          <p:cNvPr id="6" name="Footer Placeholder 4">
            <a:extLst>
              <a:ext uri="{FF2B5EF4-FFF2-40B4-BE49-F238E27FC236}">
                <a16:creationId xmlns:a16="http://schemas.microsoft.com/office/drawing/2014/main" id="{A60678CB-06DA-4DF4-83EE-A1A9896763D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BE66642-CF8B-4917-8590-12D0ACAA0591}"/>
              </a:ext>
            </a:extLst>
          </p:cNvPr>
          <p:cNvSpPr>
            <a:spLocks noGrp="1"/>
          </p:cNvSpPr>
          <p:nvPr>
            <p:ph type="sldNum" sz="quarter" idx="12"/>
          </p:nvPr>
        </p:nvSpPr>
        <p:spPr/>
        <p:txBody>
          <a:bodyPr/>
          <a:lstStyle>
            <a:lvl1pPr>
              <a:defRPr/>
            </a:lvl1pPr>
          </a:lstStyle>
          <a:p>
            <a:pPr>
              <a:defRPr/>
            </a:pPr>
            <a:fld id="{AFF543AD-AAA1-4BD6-999A-8D0F77825CA8}" type="slidenum">
              <a:rPr lang="en-US"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47406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0B24386C-2C76-4E0E-B0A9-ACFF1DDC79B4}"/>
              </a:ext>
            </a:extLst>
          </p:cNvPr>
          <p:cNvSpPr>
            <a:spLocks noGrp="1"/>
          </p:cNvSpPr>
          <p:nvPr>
            <p:ph type="dt" sz="half" idx="10"/>
          </p:nvPr>
        </p:nvSpPr>
        <p:spPr/>
        <p:txBody>
          <a:bodyPr/>
          <a:lstStyle>
            <a:lvl1pPr>
              <a:defRPr/>
            </a:lvl1pPr>
          </a:lstStyle>
          <a:p>
            <a:pPr>
              <a:defRPr/>
            </a:pPr>
            <a:fld id="{A512B0A9-CC68-4C51-B039-39A4D780B4BE}" type="datetimeFigureOut">
              <a:rPr lang="en-US"/>
              <a:pPr>
                <a:defRPr/>
              </a:pPr>
              <a:t>05/05/2025</a:t>
            </a:fld>
            <a:endParaRPr lang="en-US"/>
          </a:p>
        </p:txBody>
      </p:sp>
      <p:sp>
        <p:nvSpPr>
          <p:cNvPr id="5" name="Footer Placeholder 4">
            <a:extLst>
              <a:ext uri="{FF2B5EF4-FFF2-40B4-BE49-F238E27FC236}">
                <a16:creationId xmlns:a16="http://schemas.microsoft.com/office/drawing/2014/main" id="{1CC3283C-3003-474E-8AD5-FE3D87C479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79C09E9-EA88-40BE-968A-F7C1FC78E669}"/>
              </a:ext>
            </a:extLst>
          </p:cNvPr>
          <p:cNvSpPr>
            <a:spLocks noGrp="1"/>
          </p:cNvSpPr>
          <p:nvPr>
            <p:ph type="sldNum" sz="quarter" idx="12"/>
          </p:nvPr>
        </p:nvSpPr>
        <p:spPr/>
        <p:txBody>
          <a:bodyPr/>
          <a:lstStyle>
            <a:lvl1pPr>
              <a:defRPr/>
            </a:lvl1pPr>
          </a:lstStyle>
          <a:p>
            <a:pPr>
              <a:defRPr/>
            </a:pPr>
            <a:fld id="{C7D47BB1-013F-4DBE-B093-56F43E764491}" type="slidenum">
              <a:rPr lang="en-US"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78474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96C00B1E-585D-468F-9242-4E358976A1B8}"/>
              </a:ext>
            </a:extLst>
          </p:cNvPr>
          <p:cNvSpPr>
            <a:spLocks noGrp="1"/>
          </p:cNvSpPr>
          <p:nvPr>
            <p:ph type="dt" sz="half" idx="10"/>
          </p:nvPr>
        </p:nvSpPr>
        <p:spPr/>
        <p:txBody>
          <a:bodyPr/>
          <a:lstStyle>
            <a:lvl1pPr>
              <a:defRPr/>
            </a:lvl1pPr>
          </a:lstStyle>
          <a:p>
            <a:pPr>
              <a:defRPr/>
            </a:pPr>
            <a:fld id="{E5E8B19F-61FE-4742-AFF4-9F50562AE8D1}" type="datetimeFigureOut">
              <a:rPr lang="en-US"/>
              <a:pPr>
                <a:defRPr/>
              </a:pPr>
              <a:t>05/05/2025</a:t>
            </a:fld>
            <a:endParaRPr lang="en-US"/>
          </a:p>
        </p:txBody>
      </p:sp>
      <p:sp>
        <p:nvSpPr>
          <p:cNvPr id="5" name="Footer Placeholder 4">
            <a:extLst>
              <a:ext uri="{FF2B5EF4-FFF2-40B4-BE49-F238E27FC236}">
                <a16:creationId xmlns:a16="http://schemas.microsoft.com/office/drawing/2014/main" id="{D9467D92-8547-4B1D-BE76-BCD28AD1AE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15832F2-D778-4867-B8E3-C8941EF467F0}"/>
              </a:ext>
            </a:extLst>
          </p:cNvPr>
          <p:cNvSpPr>
            <a:spLocks noGrp="1"/>
          </p:cNvSpPr>
          <p:nvPr>
            <p:ph type="sldNum" sz="quarter" idx="12"/>
          </p:nvPr>
        </p:nvSpPr>
        <p:spPr/>
        <p:txBody>
          <a:bodyPr/>
          <a:lstStyle>
            <a:lvl1pPr>
              <a:defRPr/>
            </a:lvl1pPr>
          </a:lstStyle>
          <a:p>
            <a:pPr>
              <a:defRPr/>
            </a:pPr>
            <a:fld id="{09B4E607-4B20-4538-BE86-7DC2BC8E8E3C}" type="slidenum">
              <a:rPr lang="en-US"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63790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6"/>
        <p:cNvGrpSpPr/>
        <p:nvPr/>
      </p:nvGrpSpPr>
      <p:grpSpPr>
        <a:xfrm>
          <a:off x="0" y="0"/>
          <a:ext cx="0" cy="0"/>
          <a:chOff x="0" y="0"/>
          <a:chExt cx="0" cy="0"/>
        </a:xfrm>
      </p:grpSpPr>
      <p:sp>
        <p:nvSpPr>
          <p:cNvPr id="67" name="Google Shape;67;p8"/>
          <p:cNvSpPr txBox="1">
            <a:spLocks noGrp="1"/>
          </p:cNvSpPr>
          <p:nvPr>
            <p:ph type="title"/>
          </p:nvPr>
        </p:nvSpPr>
        <p:spPr>
          <a:xfrm>
            <a:off x="3160201" y="3971001"/>
            <a:ext cx="5871600" cy="719600"/>
          </a:xfrm>
          <a:prstGeom prst="rect">
            <a:avLst/>
          </a:prstGeom>
        </p:spPr>
        <p:txBody>
          <a:bodyPr spcFirstLastPara="1" lIns="91425" tIns="91425" rIns="91425" bIns="91425">
            <a:noAutofit/>
          </a:bodyPr>
          <a:lstStyle>
            <a:lvl1pPr lvl="0">
              <a:spcBef>
                <a:spcPts val="0"/>
              </a:spcBef>
              <a:spcAft>
                <a:spcPts val="0"/>
              </a:spcAft>
              <a:buSzPts val="2400"/>
              <a:buNone/>
              <a:defRPr sz="3185"/>
            </a:lvl1pPr>
            <a:lvl2pPr lvl="1">
              <a:spcBef>
                <a:spcPts val="0"/>
              </a:spcBef>
              <a:spcAft>
                <a:spcPts val="0"/>
              </a:spcAft>
              <a:buSzPts val="2400"/>
              <a:buNone/>
              <a:defRPr sz="3185"/>
            </a:lvl2pPr>
            <a:lvl3pPr lvl="2">
              <a:spcBef>
                <a:spcPts val="0"/>
              </a:spcBef>
              <a:spcAft>
                <a:spcPts val="0"/>
              </a:spcAft>
              <a:buSzPts val="2400"/>
              <a:buNone/>
              <a:defRPr sz="3185"/>
            </a:lvl3pPr>
            <a:lvl4pPr lvl="3">
              <a:spcBef>
                <a:spcPts val="0"/>
              </a:spcBef>
              <a:spcAft>
                <a:spcPts val="0"/>
              </a:spcAft>
              <a:buSzPts val="2400"/>
              <a:buNone/>
              <a:defRPr sz="3185"/>
            </a:lvl4pPr>
            <a:lvl5pPr lvl="4">
              <a:spcBef>
                <a:spcPts val="0"/>
              </a:spcBef>
              <a:spcAft>
                <a:spcPts val="0"/>
              </a:spcAft>
              <a:buSzPts val="2400"/>
              <a:buNone/>
              <a:defRPr sz="3185"/>
            </a:lvl5pPr>
            <a:lvl6pPr lvl="5">
              <a:spcBef>
                <a:spcPts val="0"/>
              </a:spcBef>
              <a:spcAft>
                <a:spcPts val="0"/>
              </a:spcAft>
              <a:buSzPts val="2400"/>
              <a:buNone/>
              <a:defRPr sz="3185"/>
            </a:lvl6pPr>
            <a:lvl7pPr lvl="6">
              <a:spcBef>
                <a:spcPts val="0"/>
              </a:spcBef>
              <a:spcAft>
                <a:spcPts val="0"/>
              </a:spcAft>
              <a:buSzPts val="2400"/>
              <a:buNone/>
              <a:defRPr sz="3185"/>
            </a:lvl7pPr>
            <a:lvl8pPr lvl="7">
              <a:spcBef>
                <a:spcPts val="0"/>
              </a:spcBef>
              <a:spcAft>
                <a:spcPts val="0"/>
              </a:spcAft>
              <a:buSzPts val="2400"/>
              <a:buNone/>
              <a:defRPr sz="3185"/>
            </a:lvl8pPr>
            <a:lvl9pPr lvl="8">
              <a:spcBef>
                <a:spcPts val="0"/>
              </a:spcBef>
              <a:spcAft>
                <a:spcPts val="0"/>
              </a:spcAft>
              <a:buSzPts val="2400"/>
              <a:buNone/>
              <a:defRPr sz="3185"/>
            </a:lvl9pPr>
          </a:lstStyle>
          <a:p>
            <a:endParaRPr/>
          </a:p>
        </p:txBody>
      </p:sp>
      <p:sp>
        <p:nvSpPr>
          <p:cNvPr id="68" name="Google Shape;68;p8"/>
          <p:cNvSpPr txBox="1">
            <a:spLocks noGrp="1"/>
          </p:cNvSpPr>
          <p:nvPr>
            <p:ph type="subTitle" idx="1"/>
          </p:nvPr>
        </p:nvSpPr>
        <p:spPr>
          <a:xfrm>
            <a:off x="2441700" y="2111968"/>
            <a:ext cx="7098000" cy="2330000"/>
          </a:xfrm>
          <a:prstGeom prst="rect">
            <a:avLst/>
          </a:prstGeom>
        </p:spPr>
        <p:txBody>
          <a:bodyPr spcFirstLastPara="1" lIns="91425" tIns="91425" rIns="91425" bIns="91425" anchor="ctr">
            <a:noAutofit/>
          </a:bodyPr>
          <a:lstStyle>
            <a:lvl1pPr lvl="0" algn="ctr">
              <a:spcBef>
                <a:spcPts val="0"/>
              </a:spcBef>
              <a:spcAft>
                <a:spcPts val="0"/>
              </a:spcAft>
              <a:buSzPts val="1400"/>
              <a:buNone/>
              <a:defRPr sz="21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 name="Date Placeholder 3">
            <a:extLst>
              <a:ext uri="{FF2B5EF4-FFF2-40B4-BE49-F238E27FC236}">
                <a16:creationId xmlns:a16="http://schemas.microsoft.com/office/drawing/2014/main" id="{10574D06-CAA5-49F2-B657-7FA2746DD4D3}"/>
              </a:ext>
            </a:extLst>
          </p:cNvPr>
          <p:cNvSpPr>
            <a:spLocks noGrp="1"/>
          </p:cNvSpPr>
          <p:nvPr>
            <p:ph type="dt" sz="half" idx="10"/>
          </p:nvPr>
        </p:nvSpPr>
        <p:spPr/>
        <p:txBody>
          <a:bodyPr/>
          <a:lstStyle>
            <a:lvl1pPr>
              <a:defRPr/>
            </a:lvl1pPr>
          </a:lstStyle>
          <a:p>
            <a:pPr>
              <a:defRPr/>
            </a:pPr>
            <a:fld id="{579C76DA-A66C-4FA6-B3D9-8125EC8B2056}" type="datetimeFigureOut">
              <a:rPr lang="en-US"/>
              <a:pPr>
                <a:defRPr/>
              </a:pPr>
              <a:t>05/05/2025</a:t>
            </a:fld>
            <a:endParaRPr lang="en-US"/>
          </a:p>
        </p:txBody>
      </p:sp>
      <p:sp>
        <p:nvSpPr>
          <p:cNvPr id="5" name="Footer Placeholder 4">
            <a:extLst>
              <a:ext uri="{FF2B5EF4-FFF2-40B4-BE49-F238E27FC236}">
                <a16:creationId xmlns:a16="http://schemas.microsoft.com/office/drawing/2014/main" id="{39DAB287-6FB5-4D48-B745-04BA6169B1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2E8974-DB57-4BE0-98B1-810CD32C7F65}"/>
              </a:ext>
            </a:extLst>
          </p:cNvPr>
          <p:cNvSpPr>
            <a:spLocks noGrp="1"/>
          </p:cNvSpPr>
          <p:nvPr>
            <p:ph type="sldNum" sz="quarter" idx="12"/>
          </p:nvPr>
        </p:nvSpPr>
        <p:spPr/>
        <p:txBody>
          <a:bodyPr/>
          <a:lstStyle>
            <a:lvl1pPr>
              <a:defRPr/>
            </a:lvl1pPr>
          </a:lstStyle>
          <a:p>
            <a:pPr>
              <a:defRPr/>
            </a:pPr>
            <a:fld id="{BD09D9CD-BF8E-4D52-A0C6-1A849469623F}" type="slidenum">
              <a:rPr lang="en-US"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91560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05/05/2025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05/05/2025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05/05/2025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05/05/2025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05/05/2025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05/05/2025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0932FE3-2E46-4C65-8D44-975D36D1DEE2}"/>
              </a:ext>
            </a:extLst>
          </p:cNvPr>
          <p:cNvSpPr>
            <a:spLocks noGrp="1" noChangeArrowheads="1"/>
          </p:cNvSpPr>
          <p:nvPr>
            <p:ph type="title" idx="4294967295"/>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21DDB13-2551-487C-905D-B2FB52CBD008}"/>
              </a:ext>
            </a:extLst>
          </p:cNvPr>
          <p:cNvSpPr>
            <a:spLocks noGrp="1" noChangeArrowheads="1"/>
          </p:cNvSpPr>
          <p:nvPr>
            <p:ph type="body" idx="4294967295"/>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B99D9A8-3929-4715-BE25-5E192D60E38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198">
                <a:solidFill>
                  <a:schemeClr val="tx1">
                    <a:tint val="75000"/>
                  </a:schemeClr>
                </a:solidFill>
                <a:latin typeface="+mn-lt"/>
                <a:cs typeface="+mn-cs"/>
              </a:defRPr>
            </a:lvl1pPr>
          </a:lstStyle>
          <a:p>
            <a:pPr>
              <a:defRPr/>
            </a:pPr>
            <a:fld id="{F062CA0C-3CD6-4C1D-96BD-0F8847593D69}" type="datetimeFigureOut">
              <a:rPr lang="en-US"/>
              <a:pPr>
                <a:defRPr/>
              </a:pPr>
              <a:t>05/05/2025</a:t>
            </a:fld>
            <a:endParaRPr lang="en-US"/>
          </a:p>
        </p:txBody>
      </p:sp>
      <p:sp>
        <p:nvSpPr>
          <p:cNvPr id="5" name="Footer Placeholder 4">
            <a:extLst>
              <a:ext uri="{FF2B5EF4-FFF2-40B4-BE49-F238E27FC236}">
                <a16:creationId xmlns:a16="http://schemas.microsoft.com/office/drawing/2014/main" id="{D3C3DF4A-4CB1-41C9-A5C4-2919D26F35E6}"/>
              </a:ext>
            </a:extLst>
          </p:cNvPr>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198">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378D2B6-27E1-4249-A2D9-98559D66BA14}"/>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98">
                <a:solidFill>
                  <a:srgbClr val="898989"/>
                </a:solidFill>
                <a:latin typeface="Calibri" panose="020F0502020204030204" pitchFamily="34" charset="0"/>
              </a:defRPr>
            </a:lvl1pPr>
          </a:lstStyle>
          <a:p>
            <a:pPr>
              <a:defRPr/>
            </a:pPr>
            <a:fld id="{16B9D681-ED51-4ADC-8632-FB61B11D9BBB}" type="slidenum">
              <a:rPr lang="en-US"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818367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0" fontAlgn="base" hangingPunct="0">
        <a:lnSpc>
          <a:spcPct val="90000"/>
        </a:lnSpc>
        <a:spcBef>
          <a:spcPct val="0"/>
        </a:spcBef>
        <a:spcAft>
          <a:spcPct val="0"/>
        </a:spcAft>
        <a:defRPr sz="4394" kern="1200">
          <a:solidFill>
            <a:schemeClr val="tx1"/>
          </a:solidFill>
          <a:latin typeface="+mj-lt"/>
          <a:ea typeface="+mj-ea"/>
          <a:cs typeface="+mj-cs"/>
        </a:defRPr>
      </a:lvl1pPr>
      <a:lvl2pPr algn="l" rtl="0" eaLnBrk="0" fontAlgn="base" hangingPunct="0">
        <a:lnSpc>
          <a:spcPct val="90000"/>
        </a:lnSpc>
        <a:spcBef>
          <a:spcPct val="0"/>
        </a:spcBef>
        <a:spcAft>
          <a:spcPct val="0"/>
        </a:spcAft>
        <a:defRPr sz="4394">
          <a:solidFill>
            <a:schemeClr val="tx1"/>
          </a:solidFill>
          <a:latin typeface="Calibri Light" panose="020F0302020204030204"/>
        </a:defRPr>
      </a:lvl2pPr>
      <a:lvl3pPr algn="l" rtl="0" eaLnBrk="0" fontAlgn="base" hangingPunct="0">
        <a:lnSpc>
          <a:spcPct val="90000"/>
        </a:lnSpc>
        <a:spcBef>
          <a:spcPct val="0"/>
        </a:spcBef>
        <a:spcAft>
          <a:spcPct val="0"/>
        </a:spcAft>
        <a:defRPr sz="4394">
          <a:solidFill>
            <a:schemeClr val="tx1"/>
          </a:solidFill>
          <a:latin typeface="Calibri Light" panose="020F0302020204030204"/>
        </a:defRPr>
      </a:lvl3pPr>
      <a:lvl4pPr algn="l" rtl="0" eaLnBrk="0" fontAlgn="base" hangingPunct="0">
        <a:lnSpc>
          <a:spcPct val="90000"/>
        </a:lnSpc>
        <a:spcBef>
          <a:spcPct val="0"/>
        </a:spcBef>
        <a:spcAft>
          <a:spcPct val="0"/>
        </a:spcAft>
        <a:defRPr sz="4394">
          <a:solidFill>
            <a:schemeClr val="tx1"/>
          </a:solidFill>
          <a:latin typeface="Calibri Light" panose="020F0302020204030204"/>
        </a:defRPr>
      </a:lvl4pPr>
      <a:lvl5pPr algn="l" rtl="0" eaLnBrk="0" fontAlgn="base" hangingPunct="0">
        <a:lnSpc>
          <a:spcPct val="90000"/>
        </a:lnSpc>
        <a:spcBef>
          <a:spcPct val="0"/>
        </a:spcBef>
        <a:spcAft>
          <a:spcPct val="0"/>
        </a:spcAft>
        <a:defRPr sz="4394">
          <a:solidFill>
            <a:schemeClr val="tx1"/>
          </a:solidFill>
          <a:latin typeface="Calibri Light" panose="020F0302020204030204"/>
        </a:defRPr>
      </a:lvl5pPr>
      <a:lvl6pPr marL="456579" algn="l" rtl="0" fontAlgn="base">
        <a:lnSpc>
          <a:spcPct val="90000"/>
        </a:lnSpc>
        <a:spcBef>
          <a:spcPct val="0"/>
        </a:spcBef>
        <a:spcAft>
          <a:spcPct val="0"/>
        </a:spcAft>
        <a:defRPr sz="4394">
          <a:solidFill>
            <a:schemeClr val="tx1"/>
          </a:solidFill>
          <a:latin typeface="Calibri Light" panose="020F0302020204030204"/>
        </a:defRPr>
      </a:lvl6pPr>
      <a:lvl7pPr marL="913158" algn="l" rtl="0" fontAlgn="base">
        <a:lnSpc>
          <a:spcPct val="90000"/>
        </a:lnSpc>
        <a:spcBef>
          <a:spcPct val="0"/>
        </a:spcBef>
        <a:spcAft>
          <a:spcPct val="0"/>
        </a:spcAft>
        <a:defRPr sz="4394">
          <a:solidFill>
            <a:schemeClr val="tx1"/>
          </a:solidFill>
          <a:latin typeface="Calibri Light" panose="020F0302020204030204"/>
        </a:defRPr>
      </a:lvl7pPr>
      <a:lvl8pPr marL="1369737" algn="l" rtl="0" fontAlgn="base">
        <a:lnSpc>
          <a:spcPct val="90000"/>
        </a:lnSpc>
        <a:spcBef>
          <a:spcPct val="0"/>
        </a:spcBef>
        <a:spcAft>
          <a:spcPct val="0"/>
        </a:spcAft>
        <a:defRPr sz="4394">
          <a:solidFill>
            <a:schemeClr val="tx1"/>
          </a:solidFill>
          <a:latin typeface="Calibri Light" panose="020F0302020204030204"/>
        </a:defRPr>
      </a:lvl8pPr>
      <a:lvl9pPr marL="1826316" algn="l" rtl="0" fontAlgn="base">
        <a:lnSpc>
          <a:spcPct val="90000"/>
        </a:lnSpc>
        <a:spcBef>
          <a:spcPct val="0"/>
        </a:spcBef>
        <a:spcAft>
          <a:spcPct val="0"/>
        </a:spcAft>
        <a:defRPr sz="4394">
          <a:solidFill>
            <a:schemeClr val="tx1"/>
          </a:solidFill>
          <a:latin typeface="Calibri Light" panose="020F0302020204030204"/>
        </a:defRPr>
      </a:lvl9pPr>
    </p:titleStyle>
    <p:bodyStyle>
      <a:lvl1pPr marL="228289" indent="-228289" algn="l" rtl="0" eaLnBrk="0" fontAlgn="base" hangingPunct="0">
        <a:lnSpc>
          <a:spcPct val="90000"/>
        </a:lnSpc>
        <a:spcBef>
          <a:spcPts val="998"/>
        </a:spcBef>
        <a:spcAft>
          <a:spcPct val="0"/>
        </a:spcAft>
        <a:buFont typeface="Arial" panose="020B0604020202020204" pitchFamily="34" charset="0"/>
        <a:buChar char="•"/>
        <a:defRPr sz="2796" kern="1200">
          <a:solidFill>
            <a:schemeClr val="tx1"/>
          </a:solidFill>
          <a:latin typeface="+mn-lt"/>
          <a:ea typeface="+mn-ea"/>
          <a:cs typeface="+mn-cs"/>
        </a:defRPr>
      </a:lvl1pPr>
      <a:lvl2pPr marL="684868" indent="-228289" algn="l" rtl="0" eaLnBrk="0" fontAlgn="base" hangingPunct="0">
        <a:lnSpc>
          <a:spcPct val="90000"/>
        </a:lnSpc>
        <a:spcBef>
          <a:spcPts val="500"/>
        </a:spcBef>
        <a:spcAft>
          <a:spcPct val="0"/>
        </a:spcAft>
        <a:buFont typeface="Arial" panose="020B0604020202020204" pitchFamily="34" charset="0"/>
        <a:buChar char="•"/>
        <a:defRPr sz="2397" kern="1200">
          <a:solidFill>
            <a:schemeClr val="tx1"/>
          </a:solidFill>
          <a:latin typeface="+mn-lt"/>
          <a:ea typeface="+mn-ea"/>
          <a:cs typeface="+mn-cs"/>
        </a:defRPr>
      </a:lvl2pPr>
      <a:lvl3pPr marL="1141448" indent="-228289" algn="l" rtl="0" eaLnBrk="0" fontAlgn="base" hangingPunct="0">
        <a:lnSpc>
          <a:spcPct val="90000"/>
        </a:lnSpc>
        <a:spcBef>
          <a:spcPts val="500"/>
        </a:spcBef>
        <a:spcAft>
          <a:spcPct val="0"/>
        </a:spcAft>
        <a:buFont typeface="Arial" panose="020B0604020202020204" pitchFamily="34" charset="0"/>
        <a:buChar char="•"/>
        <a:defRPr sz="1998" kern="1200">
          <a:solidFill>
            <a:schemeClr val="tx1"/>
          </a:solidFill>
          <a:latin typeface="+mn-lt"/>
          <a:ea typeface="+mn-ea"/>
          <a:cs typeface="+mn-cs"/>
        </a:defRPr>
      </a:lvl3pPr>
      <a:lvl4pPr marL="1598027" indent="-22828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4605" indent="-22828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1184" indent="-228289" algn="l" defTabSz="91315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7763" indent="-228289" algn="l" defTabSz="91315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4343" indent="-228289" algn="l" defTabSz="91315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0921" indent="-228289" algn="l" defTabSz="91315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158" rtl="0" eaLnBrk="1" latinLnBrk="0" hangingPunct="1">
        <a:defRPr sz="1798" kern="1200">
          <a:solidFill>
            <a:schemeClr val="tx1"/>
          </a:solidFill>
          <a:latin typeface="+mn-lt"/>
          <a:ea typeface="+mn-ea"/>
          <a:cs typeface="+mn-cs"/>
        </a:defRPr>
      </a:lvl1pPr>
      <a:lvl2pPr marL="456579" algn="l" defTabSz="913158" rtl="0" eaLnBrk="1" latinLnBrk="0" hangingPunct="1">
        <a:defRPr sz="1798" kern="1200">
          <a:solidFill>
            <a:schemeClr val="tx1"/>
          </a:solidFill>
          <a:latin typeface="+mn-lt"/>
          <a:ea typeface="+mn-ea"/>
          <a:cs typeface="+mn-cs"/>
        </a:defRPr>
      </a:lvl2pPr>
      <a:lvl3pPr marL="913158" algn="l" defTabSz="913158" rtl="0" eaLnBrk="1" latinLnBrk="0" hangingPunct="1">
        <a:defRPr sz="1798" kern="1200">
          <a:solidFill>
            <a:schemeClr val="tx1"/>
          </a:solidFill>
          <a:latin typeface="+mn-lt"/>
          <a:ea typeface="+mn-ea"/>
          <a:cs typeface="+mn-cs"/>
        </a:defRPr>
      </a:lvl3pPr>
      <a:lvl4pPr marL="1369737" algn="l" defTabSz="913158" rtl="0" eaLnBrk="1" latinLnBrk="0" hangingPunct="1">
        <a:defRPr sz="1798" kern="1200">
          <a:solidFill>
            <a:schemeClr val="tx1"/>
          </a:solidFill>
          <a:latin typeface="+mn-lt"/>
          <a:ea typeface="+mn-ea"/>
          <a:cs typeface="+mn-cs"/>
        </a:defRPr>
      </a:lvl4pPr>
      <a:lvl5pPr marL="1826316" algn="l" defTabSz="913158" rtl="0" eaLnBrk="1" latinLnBrk="0" hangingPunct="1">
        <a:defRPr sz="1798" kern="1200">
          <a:solidFill>
            <a:schemeClr val="tx1"/>
          </a:solidFill>
          <a:latin typeface="+mn-lt"/>
          <a:ea typeface="+mn-ea"/>
          <a:cs typeface="+mn-cs"/>
        </a:defRPr>
      </a:lvl5pPr>
      <a:lvl6pPr marL="2282895" algn="l" defTabSz="913158" rtl="0" eaLnBrk="1" latinLnBrk="0" hangingPunct="1">
        <a:defRPr sz="1798" kern="1200">
          <a:solidFill>
            <a:schemeClr val="tx1"/>
          </a:solidFill>
          <a:latin typeface="+mn-lt"/>
          <a:ea typeface="+mn-ea"/>
          <a:cs typeface="+mn-cs"/>
        </a:defRPr>
      </a:lvl6pPr>
      <a:lvl7pPr marL="2739474" algn="l" defTabSz="913158" rtl="0" eaLnBrk="1" latinLnBrk="0" hangingPunct="1">
        <a:defRPr sz="1798" kern="1200">
          <a:solidFill>
            <a:schemeClr val="tx1"/>
          </a:solidFill>
          <a:latin typeface="+mn-lt"/>
          <a:ea typeface="+mn-ea"/>
          <a:cs typeface="+mn-cs"/>
        </a:defRPr>
      </a:lvl7pPr>
      <a:lvl8pPr marL="3196053" algn="l" defTabSz="913158" rtl="0" eaLnBrk="1" latinLnBrk="0" hangingPunct="1">
        <a:defRPr sz="1798" kern="1200">
          <a:solidFill>
            <a:schemeClr val="tx1"/>
          </a:solidFill>
          <a:latin typeface="+mn-lt"/>
          <a:ea typeface="+mn-ea"/>
          <a:cs typeface="+mn-cs"/>
        </a:defRPr>
      </a:lvl8pPr>
      <a:lvl9pPr marL="3652632" algn="l" defTabSz="913158"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audio" Target="file:///D:\Tai%20ve\LoveStory-HoaTau-3089069.mp3" TargetMode="External"/><Relationship Id="rId1" Type="http://schemas.microsoft.com/office/2007/relationships/media" Target="file:///D:\Tai%20ve\LoveStory-HoaTau-3089069.mp3" TargetMode="External"/><Relationship Id="rId6" Type="http://schemas.openxmlformats.org/officeDocument/2006/relationships/image" Target="../media/image1.png"/><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
            <a:extLst>
              <a:ext uri="{FF2B5EF4-FFF2-40B4-BE49-F238E27FC236}">
                <a16:creationId xmlns:a16="http://schemas.microsoft.com/office/drawing/2014/main" id="{1D278BC4-6FA1-4B19-8AF4-56164270D5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9" y="-154201"/>
            <a:ext cx="12176542" cy="700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3FCBCD5-2A9D-41AB-A60C-0ED056990D5A}"/>
              </a:ext>
            </a:extLst>
          </p:cNvPr>
          <p:cNvSpPr txBox="1">
            <a:spLocks noChangeArrowheads="1"/>
          </p:cNvSpPr>
          <p:nvPr/>
        </p:nvSpPr>
        <p:spPr bwMode="auto">
          <a:xfrm>
            <a:off x="2531825" y="424502"/>
            <a:ext cx="8206482" cy="58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2" tIns="45661" rIns="91322" bIns="456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3158" eaLnBrk="0" fontAlgn="base" hangingPunct="0">
              <a:lnSpc>
                <a:spcPct val="100000"/>
              </a:lnSpc>
              <a:spcBef>
                <a:spcPct val="0"/>
              </a:spcBef>
              <a:spcAft>
                <a:spcPct val="0"/>
              </a:spcAft>
              <a:buNone/>
            </a:pPr>
            <a:endParaRPr lang="en-US" altLang="zh-CN" sz="3196">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6" name="TextBox 5">
            <a:extLst>
              <a:ext uri="{FF2B5EF4-FFF2-40B4-BE49-F238E27FC236}">
                <a16:creationId xmlns:a16="http://schemas.microsoft.com/office/drawing/2014/main" id="{AFA10897-9B46-4BFC-B0B3-628F75025069}"/>
              </a:ext>
            </a:extLst>
          </p:cNvPr>
          <p:cNvSpPr txBox="1">
            <a:spLocks noChangeArrowheads="1"/>
          </p:cNvSpPr>
          <p:nvPr/>
        </p:nvSpPr>
        <p:spPr bwMode="auto">
          <a:xfrm>
            <a:off x="1509187" y="2041700"/>
            <a:ext cx="9463613" cy="156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22" tIns="45661" rIns="91322" bIns="456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3158" eaLnBrk="0" fontAlgn="base" hangingPunct="0">
              <a:lnSpc>
                <a:spcPct val="100000"/>
              </a:lnSpc>
              <a:spcBef>
                <a:spcPct val="0"/>
              </a:spcBef>
              <a:spcAft>
                <a:spcPct val="0"/>
              </a:spcAft>
              <a:buNone/>
            </a:pPr>
            <a:r>
              <a:rPr lang="en-US" altLang="zh-CN" sz="4794"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MÔN TIẾNG VIỆT LỚP 3A3</a:t>
            </a:r>
          </a:p>
          <a:p>
            <a:pPr algn="ctr" defTabSz="913158" eaLnBrk="0" fontAlgn="base" hangingPunct="0">
              <a:lnSpc>
                <a:spcPct val="100000"/>
              </a:lnSpc>
              <a:spcBef>
                <a:spcPct val="0"/>
              </a:spcBef>
              <a:spcAft>
                <a:spcPct val="0"/>
              </a:spcAft>
              <a:buNone/>
            </a:pPr>
            <a:r>
              <a:rPr lang="en-US" altLang="zh-CN" sz="4794"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TUẦN 4 </a:t>
            </a:r>
            <a:r>
              <a:rPr lang="en-US" altLang="zh-CN" sz="4794" b="1" dirty="0">
                <a:solidFill>
                  <a:prstClr val="black"/>
                </a:solidFill>
                <a:latin typeface="Arial" panose="020B0604020202020204" pitchFamily="34" charset="0"/>
                <a:ea typeface="SimSun" panose="02010600030101010101" pitchFamily="2" charset="-122"/>
              </a:rPr>
              <a:t> </a:t>
            </a:r>
          </a:p>
        </p:txBody>
      </p:sp>
      <p:sp>
        <p:nvSpPr>
          <p:cNvPr id="8" name="TextBox 7">
            <a:extLst>
              <a:ext uri="{FF2B5EF4-FFF2-40B4-BE49-F238E27FC236}">
                <a16:creationId xmlns:a16="http://schemas.microsoft.com/office/drawing/2014/main" id="{C378B8B6-D4C4-4478-85A6-1153FA7F18D8}"/>
              </a:ext>
            </a:extLst>
          </p:cNvPr>
          <p:cNvSpPr txBox="1">
            <a:spLocks noChangeArrowheads="1"/>
          </p:cNvSpPr>
          <p:nvPr/>
        </p:nvSpPr>
        <p:spPr bwMode="auto">
          <a:xfrm>
            <a:off x="2219486" y="5304633"/>
            <a:ext cx="8290512" cy="95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2" tIns="45661" rIns="91322" bIns="4566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3158" eaLnBrk="0" fontAlgn="base" hangingPunct="0">
              <a:lnSpc>
                <a:spcPct val="100000"/>
              </a:lnSpc>
              <a:spcBef>
                <a:spcPct val="0"/>
              </a:spcBef>
              <a:spcAft>
                <a:spcPct val="0"/>
              </a:spcAft>
              <a:buNone/>
            </a:pPr>
            <a:r>
              <a:rPr lang="en-US" altLang="zh-CN" sz="2796" b="1" i="1" dirty="0">
                <a:solidFill>
                  <a:srgbClr val="0000FF"/>
                </a:solidFill>
                <a:latin typeface="Times New Roman" panose="02020603050405020304" pitchFamily="18" charset="0"/>
                <a:ea typeface="SimSun" panose="02010600030101010101" pitchFamily="2" charset="-122"/>
              </a:rPr>
              <a:t>          </a:t>
            </a:r>
            <a:r>
              <a:rPr lang="en-US" altLang="zh-CN" sz="2796" b="1" i="1" dirty="0" err="1">
                <a:solidFill>
                  <a:srgbClr val="7030A0"/>
                </a:solidFill>
                <a:latin typeface="Times New Roman" panose="02020603050405020304" pitchFamily="18" charset="0"/>
                <a:ea typeface="SimSun" panose="02010600030101010101" pitchFamily="2" charset="-122"/>
              </a:rPr>
              <a:t>Giáo</a:t>
            </a:r>
            <a:r>
              <a:rPr lang="en-US" altLang="zh-CN" sz="2796" b="1" i="1" dirty="0">
                <a:solidFill>
                  <a:srgbClr val="7030A0"/>
                </a:solidFill>
                <a:latin typeface="Times New Roman" panose="02020603050405020304" pitchFamily="18" charset="0"/>
                <a:ea typeface="SimSun" panose="02010600030101010101" pitchFamily="2" charset="-122"/>
              </a:rPr>
              <a:t> </a:t>
            </a:r>
            <a:r>
              <a:rPr lang="en-US" altLang="zh-CN" sz="2796" b="1" i="1" dirty="0" err="1">
                <a:solidFill>
                  <a:srgbClr val="7030A0"/>
                </a:solidFill>
                <a:latin typeface="Times New Roman" panose="02020603050405020304" pitchFamily="18" charset="0"/>
                <a:ea typeface="SimSun" panose="02010600030101010101" pitchFamily="2" charset="-122"/>
              </a:rPr>
              <a:t>viên</a:t>
            </a:r>
            <a:r>
              <a:rPr lang="en-US" altLang="zh-CN" sz="2796" b="1" i="1" dirty="0">
                <a:solidFill>
                  <a:srgbClr val="7030A0"/>
                </a:solidFill>
                <a:latin typeface="Times New Roman" panose="02020603050405020304" pitchFamily="18" charset="0"/>
                <a:ea typeface="SimSun" panose="02010600030101010101" pitchFamily="2" charset="-122"/>
              </a:rPr>
              <a:t> </a:t>
            </a:r>
            <a:r>
              <a:rPr lang="en-US" altLang="zh-CN" sz="2796" b="1" i="1" dirty="0" err="1">
                <a:solidFill>
                  <a:srgbClr val="7030A0"/>
                </a:solidFill>
                <a:latin typeface="Times New Roman" panose="02020603050405020304" pitchFamily="18" charset="0"/>
                <a:ea typeface="SimSun" panose="02010600030101010101" pitchFamily="2" charset="-122"/>
              </a:rPr>
              <a:t>trình</a:t>
            </a:r>
            <a:r>
              <a:rPr lang="en-US" altLang="zh-CN" sz="2796" b="1" i="1" dirty="0">
                <a:solidFill>
                  <a:srgbClr val="7030A0"/>
                </a:solidFill>
                <a:latin typeface="Times New Roman" panose="02020603050405020304" pitchFamily="18" charset="0"/>
                <a:ea typeface="SimSun" panose="02010600030101010101" pitchFamily="2" charset="-122"/>
              </a:rPr>
              <a:t> </a:t>
            </a:r>
            <a:r>
              <a:rPr lang="en-US" altLang="zh-CN" sz="2796" b="1" i="1" dirty="0" err="1">
                <a:solidFill>
                  <a:srgbClr val="7030A0"/>
                </a:solidFill>
                <a:latin typeface="Times New Roman" panose="02020603050405020304" pitchFamily="18" charset="0"/>
                <a:ea typeface="SimSun" panose="02010600030101010101" pitchFamily="2" charset="-122"/>
              </a:rPr>
              <a:t>b</a:t>
            </a:r>
            <a:r>
              <a:rPr lang="en-US" altLang="zh-CN" sz="2796" b="1" i="1" dirty="0" err="1">
                <a:solidFill>
                  <a:srgbClr val="7030A0"/>
                </a:solidFill>
                <a:latin typeface="Times New Roman" panose="02020603050405020304" pitchFamily="18" charset="0"/>
                <a:ea typeface="SimSun" panose="02010600030101010101" pitchFamily="2" charset="-122"/>
                <a:cs typeface="Times New Roman" panose="02020603050405020304" pitchFamily="18" charset="0"/>
              </a:rPr>
              <a:t>à</a:t>
            </a:r>
            <a:r>
              <a:rPr lang="en-US" altLang="zh-CN" sz="2796" b="1" i="1" dirty="0" err="1">
                <a:solidFill>
                  <a:srgbClr val="7030A0"/>
                </a:solidFill>
                <a:latin typeface="Times New Roman" panose="02020603050405020304" pitchFamily="18" charset="0"/>
                <a:ea typeface="SimSun" panose="02010600030101010101" pitchFamily="2" charset="-122"/>
              </a:rPr>
              <a:t>y</a:t>
            </a:r>
            <a:r>
              <a:rPr lang="en-US" altLang="zh-CN" sz="2796" b="1" i="1" dirty="0">
                <a:solidFill>
                  <a:srgbClr val="7030A0"/>
                </a:solidFill>
                <a:latin typeface="Times New Roman" panose="02020603050405020304" pitchFamily="18" charset="0"/>
                <a:ea typeface="SimSun" panose="02010600030101010101" pitchFamily="2" charset="-122"/>
              </a:rPr>
              <a:t> : </a:t>
            </a:r>
            <a:r>
              <a:rPr lang="en-US" altLang="zh-CN" sz="2796" b="1" i="1" dirty="0" err="1">
                <a:solidFill>
                  <a:srgbClr val="7030A0"/>
                </a:solidFill>
                <a:latin typeface="Times New Roman" panose="02020603050405020304" pitchFamily="18" charset="0"/>
                <a:ea typeface="SimSun" panose="02010600030101010101" pitchFamily="2" charset="-122"/>
              </a:rPr>
              <a:t>Nguyễn</a:t>
            </a:r>
            <a:r>
              <a:rPr lang="en-US" altLang="zh-CN" sz="2796" b="1" i="1" dirty="0">
                <a:solidFill>
                  <a:srgbClr val="7030A0"/>
                </a:solidFill>
                <a:latin typeface="Times New Roman" panose="02020603050405020304" pitchFamily="18" charset="0"/>
                <a:ea typeface="SimSun" panose="02010600030101010101" pitchFamily="2" charset="-122"/>
              </a:rPr>
              <a:t> </a:t>
            </a:r>
            <a:r>
              <a:rPr lang="en-US" altLang="zh-CN" sz="2796" b="1" i="1" dirty="0" err="1">
                <a:solidFill>
                  <a:srgbClr val="7030A0"/>
                </a:solidFill>
                <a:latin typeface="Times New Roman" panose="02020603050405020304" pitchFamily="18" charset="0"/>
                <a:ea typeface="SimSun" panose="02010600030101010101" pitchFamily="2" charset="-122"/>
              </a:rPr>
              <a:t>Thị</a:t>
            </a:r>
            <a:r>
              <a:rPr lang="en-US" altLang="zh-CN" sz="2796" b="1" i="1" dirty="0">
                <a:solidFill>
                  <a:srgbClr val="7030A0"/>
                </a:solidFill>
                <a:latin typeface="Times New Roman" panose="02020603050405020304" pitchFamily="18" charset="0"/>
                <a:ea typeface="SimSun" panose="02010600030101010101" pitchFamily="2" charset="-122"/>
              </a:rPr>
              <a:t> </a:t>
            </a:r>
            <a:r>
              <a:rPr lang="en-US" altLang="zh-CN" sz="2796" b="1" i="1" dirty="0" err="1">
                <a:solidFill>
                  <a:srgbClr val="7030A0"/>
                </a:solidFill>
                <a:latin typeface="Times New Roman" panose="02020603050405020304" pitchFamily="18" charset="0"/>
                <a:ea typeface="SimSun" panose="02010600030101010101" pitchFamily="2" charset="-122"/>
              </a:rPr>
              <a:t>Thọ</a:t>
            </a:r>
            <a:endParaRPr lang="en-US" altLang="zh-CN" sz="2796" b="1" i="1" dirty="0">
              <a:solidFill>
                <a:srgbClr val="7030A0"/>
              </a:solidFill>
              <a:latin typeface="Times New Roman" panose="02020603050405020304" pitchFamily="18" charset="0"/>
              <a:ea typeface="SimSun" panose="02010600030101010101" pitchFamily="2" charset="-122"/>
            </a:endParaRPr>
          </a:p>
          <a:p>
            <a:pPr defTabSz="913158" eaLnBrk="0" fontAlgn="base" hangingPunct="0">
              <a:lnSpc>
                <a:spcPct val="100000"/>
              </a:lnSpc>
              <a:spcBef>
                <a:spcPct val="0"/>
              </a:spcBef>
              <a:spcAft>
                <a:spcPct val="0"/>
              </a:spcAft>
              <a:buNone/>
            </a:pPr>
            <a:r>
              <a:rPr lang="en-US" altLang="zh-CN" sz="2796" b="1" i="1" dirty="0">
                <a:solidFill>
                  <a:srgbClr val="00B050"/>
                </a:solidFill>
                <a:latin typeface="Times New Roman" panose="02020603050405020304" pitchFamily="18" charset="0"/>
                <a:ea typeface="SimSun" panose="02010600030101010101" pitchFamily="2" charset="-122"/>
              </a:rPr>
              <a:t>    </a:t>
            </a:r>
            <a:endParaRPr lang="en-US" altLang="zh-CN" sz="2796" b="1" i="1" dirty="0">
              <a:solidFill>
                <a:srgbClr val="7030A0"/>
              </a:solidFill>
              <a:latin typeface="Times New Roman" panose="02020603050405020304" pitchFamily="18" charset="0"/>
              <a:ea typeface="SimSun" panose="02010600030101010101" pitchFamily="2" charset="-122"/>
            </a:endParaRPr>
          </a:p>
        </p:txBody>
      </p:sp>
      <p:sp>
        <p:nvSpPr>
          <p:cNvPr id="3079" name="Rectangle 8">
            <a:extLst>
              <a:ext uri="{FF2B5EF4-FFF2-40B4-BE49-F238E27FC236}">
                <a16:creationId xmlns:a16="http://schemas.microsoft.com/office/drawing/2014/main" id="{5CE92812-5977-42C0-8D12-29543C07C775}"/>
              </a:ext>
            </a:extLst>
          </p:cNvPr>
          <p:cNvSpPr>
            <a:spLocks noChangeArrowheads="1"/>
          </p:cNvSpPr>
          <p:nvPr/>
        </p:nvSpPr>
        <p:spPr bwMode="auto">
          <a:xfrm>
            <a:off x="1509187" y="805020"/>
            <a:ext cx="10251760" cy="52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3158" eaLnBrk="0" fontAlgn="base" hangingPunct="0">
              <a:lnSpc>
                <a:spcPct val="100000"/>
              </a:lnSpc>
              <a:spcBef>
                <a:spcPct val="0"/>
              </a:spcBef>
              <a:spcAft>
                <a:spcPct val="0"/>
              </a:spcAft>
              <a:buNone/>
            </a:pPr>
            <a:r>
              <a:rPr lang="en-US" altLang="en-US" sz="2796" b="1" dirty="0">
                <a:solidFill>
                  <a:srgbClr val="FF0000"/>
                </a:solidFill>
                <a:latin typeface="Times New Roman" panose="02020603050405020304" pitchFamily="18" charset="0"/>
              </a:rPr>
              <a:t>TRƯỜNG TIỂU HỌC LÊ THỊ HỒNG GẤM</a:t>
            </a:r>
          </a:p>
        </p:txBody>
      </p:sp>
      <p:sp>
        <p:nvSpPr>
          <p:cNvPr id="9" name="AutoShape 23">
            <a:extLst>
              <a:ext uri="{FF2B5EF4-FFF2-40B4-BE49-F238E27FC236}">
                <a16:creationId xmlns:a16="http://schemas.microsoft.com/office/drawing/2014/main" id="{0A2D9D5D-6165-4B1E-9590-F8328596DEC5}"/>
              </a:ext>
            </a:extLst>
          </p:cNvPr>
          <p:cNvSpPr>
            <a:spLocks noChangeArrowheads="1"/>
          </p:cNvSpPr>
          <p:nvPr/>
        </p:nvSpPr>
        <p:spPr bwMode="auto">
          <a:xfrm>
            <a:off x="10127896" y="5856381"/>
            <a:ext cx="402713" cy="391615"/>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defTabSz="913158" fontAlgn="base">
              <a:spcBef>
                <a:spcPct val="0"/>
              </a:spcBef>
              <a:spcAft>
                <a:spcPct val="0"/>
              </a:spcAft>
              <a:defRPr/>
            </a:pPr>
            <a:endParaRPr lang="en-US" sz="1798">
              <a:solidFill>
                <a:prstClr val="black"/>
              </a:solidFill>
              <a:latin typeface="Times New Roman" panose="02020603050405020304" pitchFamily="18" charset="0"/>
              <a:cs typeface="Times New Roman" panose="02020603050405020304" pitchFamily="18" charset="0"/>
            </a:endParaRPr>
          </a:p>
        </p:txBody>
      </p:sp>
      <p:sp>
        <p:nvSpPr>
          <p:cNvPr id="10" name="AutoShape 23">
            <a:extLst>
              <a:ext uri="{FF2B5EF4-FFF2-40B4-BE49-F238E27FC236}">
                <a16:creationId xmlns:a16="http://schemas.microsoft.com/office/drawing/2014/main" id="{1258F452-F099-4132-931A-0C02B6F13F6F}"/>
              </a:ext>
            </a:extLst>
          </p:cNvPr>
          <p:cNvSpPr>
            <a:spLocks noChangeArrowheads="1"/>
          </p:cNvSpPr>
          <p:nvPr/>
        </p:nvSpPr>
        <p:spPr bwMode="auto">
          <a:xfrm>
            <a:off x="586434" y="5856381"/>
            <a:ext cx="402713" cy="391615"/>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defTabSz="913158" fontAlgn="base">
              <a:spcBef>
                <a:spcPct val="0"/>
              </a:spcBef>
              <a:spcAft>
                <a:spcPct val="0"/>
              </a:spcAft>
              <a:defRPr/>
            </a:pPr>
            <a:endParaRPr lang="en-US" sz="1798">
              <a:solidFill>
                <a:prstClr val="black"/>
              </a:solidFill>
              <a:latin typeface="Times New Roman" panose="02020603050405020304" pitchFamily="18" charset="0"/>
              <a:cs typeface="Times New Roman" panose="02020603050405020304" pitchFamily="18" charset="0"/>
            </a:endParaRPr>
          </a:p>
        </p:txBody>
      </p:sp>
      <p:sp>
        <p:nvSpPr>
          <p:cNvPr id="11" name="AutoShape 23">
            <a:extLst>
              <a:ext uri="{FF2B5EF4-FFF2-40B4-BE49-F238E27FC236}">
                <a16:creationId xmlns:a16="http://schemas.microsoft.com/office/drawing/2014/main" id="{AA9963D3-07BA-47CE-8DC4-F3CCBC2C9B50}"/>
              </a:ext>
            </a:extLst>
          </p:cNvPr>
          <p:cNvSpPr>
            <a:spLocks noChangeArrowheads="1"/>
          </p:cNvSpPr>
          <p:nvPr/>
        </p:nvSpPr>
        <p:spPr bwMode="auto">
          <a:xfrm>
            <a:off x="11358234" y="208876"/>
            <a:ext cx="402713" cy="391615"/>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defTabSz="913158" fontAlgn="base">
              <a:spcBef>
                <a:spcPct val="0"/>
              </a:spcBef>
              <a:spcAft>
                <a:spcPct val="0"/>
              </a:spcAft>
              <a:defRPr/>
            </a:pPr>
            <a:endParaRPr lang="en-US" sz="1798">
              <a:solidFill>
                <a:prstClr val="black"/>
              </a:solidFill>
              <a:latin typeface="Times New Roman" panose="02020603050405020304" pitchFamily="18" charset="0"/>
              <a:cs typeface="Times New Roman" panose="02020603050405020304" pitchFamily="18" charset="0"/>
            </a:endParaRPr>
          </a:p>
        </p:txBody>
      </p:sp>
      <p:sp>
        <p:nvSpPr>
          <p:cNvPr id="12" name="AutoShape 23">
            <a:extLst>
              <a:ext uri="{FF2B5EF4-FFF2-40B4-BE49-F238E27FC236}">
                <a16:creationId xmlns:a16="http://schemas.microsoft.com/office/drawing/2014/main" id="{55A78344-047A-4366-A1A7-B52C958F0E26}"/>
              </a:ext>
            </a:extLst>
          </p:cNvPr>
          <p:cNvSpPr>
            <a:spLocks noChangeArrowheads="1"/>
          </p:cNvSpPr>
          <p:nvPr/>
        </p:nvSpPr>
        <p:spPr bwMode="auto">
          <a:xfrm>
            <a:off x="1693103" y="805020"/>
            <a:ext cx="437594" cy="420154"/>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defTabSz="913158" fontAlgn="base">
              <a:spcBef>
                <a:spcPct val="0"/>
              </a:spcBef>
              <a:spcAft>
                <a:spcPct val="0"/>
              </a:spcAft>
              <a:defRPr/>
            </a:pPr>
            <a:endParaRPr lang="en-US" sz="1798">
              <a:solidFill>
                <a:prstClr val="black"/>
              </a:solidFill>
              <a:latin typeface="Times New Roman" panose="02020603050405020304" pitchFamily="18" charset="0"/>
              <a:cs typeface="Times New Roman" panose="02020603050405020304" pitchFamily="18" charset="0"/>
            </a:endParaRPr>
          </a:p>
        </p:txBody>
      </p:sp>
      <p:sp>
        <p:nvSpPr>
          <p:cNvPr id="13" name="AutoShape 21">
            <a:extLst>
              <a:ext uri="{FF2B5EF4-FFF2-40B4-BE49-F238E27FC236}">
                <a16:creationId xmlns:a16="http://schemas.microsoft.com/office/drawing/2014/main" id="{25B2E7A1-CA31-413E-ADA1-CD64CB5B7C0F}"/>
              </a:ext>
            </a:extLst>
          </p:cNvPr>
          <p:cNvSpPr>
            <a:spLocks noChangeArrowheads="1"/>
          </p:cNvSpPr>
          <p:nvPr/>
        </p:nvSpPr>
        <p:spPr bwMode="auto">
          <a:xfrm>
            <a:off x="5588645" y="10691"/>
            <a:ext cx="507356" cy="402713"/>
          </a:xfrm>
          <a:prstGeom prst="star4">
            <a:avLst>
              <a:gd name="adj" fmla="val 12500"/>
            </a:avLst>
          </a:prstGeom>
          <a:solidFill>
            <a:srgbClr val="FF00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3158" fontAlgn="base">
              <a:lnSpc>
                <a:spcPct val="100000"/>
              </a:lnSpc>
              <a:spcBef>
                <a:spcPct val="0"/>
              </a:spcBef>
              <a:spcAft>
                <a:spcPct val="0"/>
              </a:spcAft>
              <a:buNone/>
            </a:pPr>
            <a:endParaRPr lang="en-US" altLang="en-US" sz="1798">
              <a:solidFill>
                <a:srgbClr val="000000"/>
              </a:solidFill>
              <a:latin typeface="Times New Roman" panose="02020603050405020304" pitchFamily="18" charset="0"/>
              <a:cs typeface="Times New Roman" panose="02020603050405020304" pitchFamily="18" charset="0"/>
            </a:endParaRPr>
          </a:p>
        </p:txBody>
      </p:sp>
      <p:sp>
        <p:nvSpPr>
          <p:cNvPr id="14" name="AutoShape 21">
            <a:extLst>
              <a:ext uri="{FF2B5EF4-FFF2-40B4-BE49-F238E27FC236}">
                <a16:creationId xmlns:a16="http://schemas.microsoft.com/office/drawing/2014/main" id="{705EEDE5-8B47-404E-B747-22F4E7739205}"/>
              </a:ext>
            </a:extLst>
          </p:cNvPr>
          <p:cNvSpPr>
            <a:spLocks noChangeArrowheads="1"/>
          </p:cNvSpPr>
          <p:nvPr/>
        </p:nvSpPr>
        <p:spPr bwMode="auto">
          <a:xfrm>
            <a:off x="5737681" y="6633271"/>
            <a:ext cx="507356" cy="402713"/>
          </a:xfrm>
          <a:prstGeom prst="star4">
            <a:avLst>
              <a:gd name="adj" fmla="val 12500"/>
            </a:avLst>
          </a:prstGeom>
          <a:solidFill>
            <a:srgbClr val="FF00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3158" fontAlgn="base">
              <a:lnSpc>
                <a:spcPct val="100000"/>
              </a:lnSpc>
              <a:spcBef>
                <a:spcPct val="0"/>
              </a:spcBef>
              <a:spcAft>
                <a:spcPct val="0"/>
              </a:spcAft>
              <a:buNone/>
            </a:pPr>
            <a:endParaRPr lang="en-US" altLang="en-US" sz="1798">
              <a:solidFill>
                <a:srgbClr val="000000"/>
              </a:solidFill>
              <a:latin typeface="Times New Roman" panose="02020603050405020304" pitchFamily="18" charset="0"/>
              <a:cs typeface="Times New Roman" panose="02020603050405020304" pitchFamily="18" charset="0"/>
            </a:endParaRPr>
          </a:p>
        </p:txBody>
      </p:sp>
      <p:sp>
        <p:nvSpPr>
          <p:cNvPr id="15" name="AutoShape 24">
            <a:extLst>
              <a:ext uri="{FF2B5EF4-FFF2-40B4-BE49-F238E27FC236}">
                <a16:creationId xmlns:a16="http://schemas.microsoft.com/office/drawing/2014/main" id="{9EE93325-B366-43C2-8470-3D4A0F17E91A}"/>
              </a:ext>
            </a:extLst>
          </p:cNvPr>
          <p:cNvSpPr>
            <a:spLocks noChangeArrowheads="1"/>
          </p:cNvSpPr>
          <p:nvPr/>
        </p:nvSpPr>
        <p:spPr bwMode="auto">
          <a:xfrm>
            <a:off x="-57275" y="3319602"/>
            <a:ext cx="608828" cy="684930"/>
          </a:xfrm>
          <a:prstGeom prst="star5">
            <a:avLst/>
          </a:prstGeom>
          <a:gradFill rotWithShape="1">
            <a:gsLst>
              <a:gs pos="0">
                <a:srgbClr val="1907FD"/>
              </a:gs>
              <a:gs pos="100000">
                <a:schemeClr val="bg1"/>
              </a:gs>
            </a:gsLst>
            <a:path path="shape">
              <a:fillToRect l="50000" t="50000" r="50000" b="50000"/>
            </a:path>
          </a:gradFill>
          <a:ln>
            <a:noFill/>
          </a:ln>
          <a:effectLst/>
        </p:spPr>
        <p:txBody>
          <a:bodyPr wrap="none" anchor="ctr"/>
          <a:lstStyle/>
          <a:p>
            <a:pPr defTabSz="913158" fontAlgn="base">
              <a:spcBef>
                <a:spcPct val="0"/>
              </a:spcBef>
              <a:spcAft>
                <a:spcPct val="0"/>
              </a:spcAft>
              <a:defRPr/>
            </a:pPr>
            <a:endParaRPr lang="en-US" sz="1798">
              <a:solidFill>
                <a:prstClr val="black"/>
              </a:solidFill>
              <a:latin typeface="Times New Roman" panose="02020603050405020304" pitchFamily="18" charset="0"/>
              <a:cs typeface="Times New Roman" panose="02020603050405020304" pitchFamily="18" charset="0"/>
            </a:endParaRPr>
          </a:p>
        </p:txBody>
      </p:sp>
      <p:sp>
        <p:nvSpPr>
          <p:cNvPr id="16" name="AutoShape 24">
            <a:extLst>
              <a:ext uri="{FF2B5EF4-FFF2-40B4-BE49-F238E27FC236}">
                <a16:creationId xmlns:a16="http://schemas.microsoft.com/office/drawing/2014/main" id="{5CC33D22-72CC-46C1-89D5-F8AC132B5B5F}"/>
              </a:ext>
            </a:extLst>
          </p:cNvPr>
          <p:cNvSpPr>
            <a:spLocks noChangeArrowheads="1"/>
          </p:cNvSpPr>
          <p:nvPr/>
        </p:nvSpPr>
        <p:spPr bwMode="auto">
          <a:xfrm>
            <a:off x="11640449" y="2899447"/>
            <a:ext cx="608827" cy="684930"/>
          </a:xfrm>
          <a:prstGeom prst="star5">
            <a:avLst/>
          </a:prstGeom>
          <a:gradFill rotWithShape="1">
            <a:gsLst>
              <a:gs pos="0">
                <a:srgbClr val="1907FD"/>
              </a:gs>
              <a:gs pos="100000">
                <a:schemeClr val="bg1"/>
              </a:gs>
            </a:gsLst>
            <a:path path="shape">
              <a:fillToRect l="50000" t="50000" r="50000" b="50000"/>
            </a:path>
          </a:gradFill>
          <a:ln>
            <a:noFill/>
          </a:ln>
          <a:effectLst/>
        </p:spPr>
        <p:txBody>
          <a:bodyPr wrap="none" anchor="ctr"/>
          <a:lstStyle/>
          <a:p>
            <a:pPr defTabSz="913158" fontAlgn="base">
              <a:spcBef>
                <a:spcPct val="0"/>
              </a:spcBef>
              <a:spcAft>
                <a:spcPct val="0"/>
              </a:spcAft>
              <a:defRPr/>
            </a:pPr>
            <a:endParaRPr lang="en-US" sz="1798">
              <a:solidFill>
                <a:prstClr val="black"/>
              </a:solidFill>
              <a:latin typeface="Times New Roman" panose="02020603050405020304" pitchFamily="18" charset="0"/>
              <a:cs typeface="Times New Roman" panose="02020603050405020304" pitchFamily="18" charset="0"/>
            </a:endParaRPr>
          </a:p>
        </p:txBody>
      </p:sp>
      <p:pic>
        <p:nvPicPr>
          <p:cNvPr id="3" name="LoveStory-HoaTau-3089069.mp3">
            <a:hlinkClick r:id="" action="ppaction://media"/>
            <a:extLst>
              <a:ext uri="{FF2B5EF4-FFF2-40B4-BE49-F238E27FC236}">
                <a16:creationId xmlns:a16="http://schemas.microsoft.com/office/drawing/2014/main" id="{C7EED93E-B20B-4E4D-89E3-54DD9EDF99E5}"/>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10509996" y="5956267"/>
            <a:ext cx="608827" cy="6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3CAFB490-F052-4969-9F81-B2619D35C3CF}"/>
              </a:ext>
            </a:extLst>
          </p:cNvPr>
          <p:cNvSpPr txBox="1"/>
          <p:nvPr/>
        </p:nvSpPr>
        <p:spPr>
          <a:xfrm>
            <a:off x="840354" y="3672267"/>
            <a:ext cx="10895381" cy="645561"/>
          </a:xfrm>
          <a:prstGeom prst="rect">
            <a:avLst/>
          </a:prstGeom>
          <a:noFill/>
        </p:spPr>
        <p:txBody>
          <a:bodyPr wrap="square" rtlCol="0">
            <a:spAutoFit/>
          </a:bodyPr>
          <a:lstStyle/>
          <a:p>
            <a:pPr algn="ctr" defTabSz="1087940"/>
            <a:r>
              <a:rPr lang="en-US" sz="3595" b="1" dirty="0" err="1">
                <a:solidFill>
                  <a:srgbClr val="00B050"/>
                </a:solidFill>
                <a:latin typeface="Times New Roman" panose="02020603050405020304" pitchFamily="18" charset="0"/>
                <a:cs typeface="Times New Roman" panose="02020603050405020304" pitchFamily="18" charset="0"/>
              </a:rPr>
              <a:t>Bài</a:t>
            </a:r>
            <a:r>
              <a:rPr lang="en-US" sz="3595" b="1" dirty="0">
                <a:solidFill>
                  <a:srgbClr val="00B050"/>
                </a:solidFill>
                <a:latin typeface="Times New Roman" panose="02020603050405020304" pitchFamily="18" charset="0"/>
                <a:cs typeface="Times New Roman" panose="02020603050405020304" pitchFamily="18" charset="0"/>
              </a:rPr>
              <a:t> 8 . TẠM BIỆT MÙA HÈ (</a:t>
            </a:r>
            <a:r>
              <a:rPr lang="en-US" sz="3595" b="1" dirty="0" err="1">
                <a:solidFill>
                  <a:srgbClr val="00B050"/>
                </a:solidFill>
                <a:latin typeface="Times New Roman" panose="02020603050405020304" pitchFamily="18" charset="0"/>
                <a:cs typeface="Times New Roman" panose="02020603050405020304" pitchFamily="18" charset="0"/>
              </a:rPr>
              <a:t>Tiết</a:t>
            </a:r>
            <a:r>
              <a:rPr lang="en-US" sz="3595" b="1" dirty="0">
                <a:solidFill>
                  <a:srgbClr val="00B050"/>
                </a:solidFill>
                <a:latin typeface="Times New Roman" panose="02020603050405020304" pitchFamily="18" charset="0"/>
                <a:cs typeface="Times New Roman" panose="02020603050405020304" pitchFamily="18" charset="0"/>
              </a:rPr>
              <a:t> 1+2).</a:t>
            </a:r>
          </a:p>
        </p:txBody>
      </p:sp>
    </p:spTree>
  </p:cSld>
  <p:clrMapOvr>
    <a:masterClrMapping/>
  </p:clrMapOvr>
  <p:transition spd="slow">
    <p:split orient="vert"/>
    <p:sndAc>
      <p:stSnd>
        <p:snd r:embed="rId5"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nodePh="1">
                                  <p:stCondLst>
                                    <p:cond delay="0"/>
                                  </p:stCondLst>
                                  <p:endCondLst>
                                    <p:cond delay="0"/>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23" presetClass="entr" presetSubtype="528" repeatCount="indefinite" fill="hold" nodeType="withEffect">
                                  <p:stCondLst>
                                    <p:cond delay="0"/>
                                  </p:stCondLst>
                                  <p:endCondLst>
                                    <p:cond evt="onNext" delay="0">
                                      <p:tgtEl>
                                        <p:sldTgt/>
                                      </p:tgtEl>
                                    </p:cond>
                                  </p:end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ppt_x</p:attrName>
                                        </p:attrNameLst>
                                      </p:cBhvr>
                                      <p:tavLst>
                                        <p:tav tm="0">
                                          <p:val>
                                            <p:fltVal val="0.5"/>
                                          </p:val>
                                        </p:tav>
                                        <p:tav tm="100000">
                                          <p:val>
                                            <p:strVal val="#ppt_x"/>
                                          </p:val>
                                        </p:tav>
                                      </p:tavLst>
                                    </p:anim>
                                    <p:anim calcmode="lin" valueType="num">
                                      <p:cBhvr>
                                        <p:cTn id="18" dur="1000" fill="hold"/>
                                        <p:tgtEl>
                                          <p:spTgt spid="9"/>
                                        </p:tgtEl>
                                        <p:attrNameLst>
                                          <p:attrName>ppt_y</p:attrName>
                                        </p:attrNameLst>
                                      </p:cBhvr>
                                      <p:tavLst>
                                        <p:tav tm="0">
                                          <p:val>
                                            <p:fltVal val="0.5"/>
                                          </p:val>
                                        </p:tav>
                                        <p:tav tm="100000">
                                          <p:val>
                                            <p:strVal val="#ppt_y"/>
                                          </p:val>
                                        </p:tav>
                                      </p:tavLst>
                                    </p:anim>
                                  </p:childTnLst>
                                </p:cTn>
                              </p:par>
                              <p:par>
                                <p:cTn id="19" presetID="23" presetClass="entr" presetSubtype="528" repeatCount="indefinite" fill="hold" nodeType="withEffect">
                                  <p:stCondLst>
                                    <p:cond delay="0"/>
                                  </p:stCondLst>
                                  <p:endCondLst>
                                    <p:cond evt="onNext" delay="0">
                                      <p:tgtEl>
                                        <p:sldTgt/>
                                      </p:tgtEl>
                                    </p:cond>
                                  </p:end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ppt_x</p:attrName>
                                        </p:attrNameLst>
                                      </p:cBhvr>
                                      <p:tavLst>
                                        <p:tav tm="0">
                                          <p:val>
                                            <p:fltVal val="0.5"/>
                                          </p:val>
                                        </p:tav>
                                        <p:tav tm="100000">
                                          <p:val>
                                            <p:strVal val="#ppt_x"/>
                                          </p:val>
                                        </p:tav>
                                      </p:tavLst>
                                    </p:anim>
                                    <p:anim calcmode="lin" valueType="num">
                                      <p:cBhvr>
                                        <p:cTn id="24" dur="1000" fill="hold"/>
                                        <p:tgtEl>
                                          <p:spTgt spid="10"/>
                                        </p:tgtEl>
                                        <p:attrNameLst>
                                          <p:attrName>ppt_y</p:attrName>
                                        </p:attrNameLst>
                                      </p:cBhvr>
                                      <p:tavLst>
                                        <p:tav tm="0">
                                          <p:val>
                                            <p:fltVal val="0.5"/>
                                          </p:val>
                                        </p:tav>
                                        <p:tav tm="100000">
                                          <p:val>
                                            <p:strVal val="#ppt_y"/>
                                          </p:val>
                                        </p:tav>
                                      </p:tavLst>
                                    </p:anim>
                                  </p:childTnLst>
                                </p:cTn>
                              </p:par>
                              <p:par>
                                <p:cTn id="25" presetID="23" presetClass="entr" presetSubtype="528" repeatCount="indefinite" fill="hold" nodeType="withEffect">
                                  <p:stCondLst>
                                    <p:cond delay="0"/>
                                  </p:stCondLst>
                                  <p:endCondLst>
                                    <p:cond evt="onNext" delay="0">
                                      <p:tgtEl>
                                        <p:sldTgt/>
                                      </p:tgtEl>
                                    </p:cond>
                                  </p:end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ppt_x</p:attrName>
                                        </p:attrNameLst>
                                      </p:cBhvr>
                                      <p:tavLst>
                                        <p:tav tm="0">
                                          <p:val>
                                            <p:fltVal val="0.5"/>
                                          </p:val>
                                        </p:tav>
                                        <p:tav tm="100000">
                                          <p:val>
                                            <p:strVal val="#ppt_x"/>
                                          </p:val>
                                        </p:tav>
                                      </p:tavLst>
                                    </p:anim>
                                    <p:anim calcmode="lin" valueType="num">
                                      <p:cBhvr>
                                        <p:cTn id="30" dur="1000" fill="hold"/>
                                        <p:tgtEl>
                                          <p:spTgt spid="11"/>
                                        </p:tgtEl>
                                        <p:attrNameLst>
                                          <p:attrName>ppt_y</p:attrName>
                                        </p:attrNameLst>
                                      </p:cBhvr>
                                      <p:tavLst>
                                        <p:tav tm="0">
                                          <p:val>
                                            <p:fltVal val="0.5"/>
                                          </p:val>
                                        </p:tav>
                                        <p:tav tm="100000">
                                          <p:val>
                                            <p:strVal val="#ppt_y"/>
                                          </p:val>
                                        </p:tav>
                                      </p:tavLst>
                                    </p:anim>
                                  </p:childTnLst>
                                </p:cTn>
                              </p:par>
                              <p:par>
                                <p:cTn id="31" presetID="23" presetClass="entr" presetSubtype="528" repeatCount="indefinite" fill="hold" nodeType="withEffect">
                                  <p:stCondLst>
                                    <p:cond delay="0"/>
                                  </p:stCondLst>
                                  <p:endCondLst>
                                    <p:cond evt="onNext" delay="0">
                                      <p:tgtEl>
                                        <p:sldTgt/>
                                      </p:tgtEl>
                                    </p:cond>
                                  </p:end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ppt_x</p:attrName>
                                        </p:attrNameLst>
                                      </p:cBhvr>
                                      <p:tavLst>
                                        <p:tav tm="0">
                                          <p:val>
                                            <p:fltVal val="0.5"/>
                                          </p:val>
                                        </p:tav>
                                        <p:tav tm="100000">
                                          <p:val>
                                            <p:strVal val="#ppt_x"/>
                                          </p:val>
                                        </p:tav>
                                      </p:tavLst>
                                    </p:anim>
                                    <p:anim calcmode="lin" valueType="num">
                                      <p:cBhvr>
                                        <p:cTn id="36" dur="1000" fill="hold"/>
                                        <p:tgtEl>
                                          <p:spTgt spid="12"/>
                                        </p:tgtEl>
                                        <p:attrNameLst>
                                          <p:attrName>ppt_y</p:attrName>
                                        </p:attrNameLst>
                                      </p:cBhvr>
                                      <p:tavLst>
                                        <p:tav tm="0">
                                          <p:val>
                                            <p:fltVal val="0.5"/>
                                          </p:val>
                                        </p:tav>
                                        <p:tav tm="100000">
                                          <p:val>
                                            <p:strVal val="#ppt_y"/>
                                          </p:val>
                                        </p:tav>
                                      </p:tavLst>
                                    </p:anim>
                                  </p:childTnLst>
                                </p:cTn>
                              </p:par>
                              <p:par>
                                <p:cTn id="37" presetID="23" presetClass="entr" presetSubtype="528" repeatCount="indefinite"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p:val>
                                            <p:fltVal val="0.5"/>
                                          </p:val>
                                        </p:tav>
                                        <p:tav tm="100000">
                                          <p:val>
                                            <p:strVal val="#ppt_x"/>
                                          </p:val>
                                        </p:tav>
                                      </p:tavLst>
                                    </p:anim>
                                    <p:anim calcmode="lin" valueType="num">
                                      <p:cBhvr>
                                        <p:cTn id="42" dur="1000" fill="hold"/>
                                        <p:tgtEl>
                                          <p:spTgt spid="13"/>
                                        </p:tgtEl>
                                        <p:attrNameLst>
                                          <p:attrName>ppt_y</p:attrName>
                                        </p:attrNameLst>
                                      </p:cBhvr>
                                      <p:tavLst>
                                        <p:tav tm="0">
                                          <p:val>
                                            <p:fltVal val="0.5"/>
                                          </p:val>
                                        </p:tav>
                                        <p:tav tm="100000">
                                          <p:val>
                                            <p:strVal val="#ppt_y"/>
                                          </p:val>
                                        </p:tav>
                                      </p:tavLst>
                                    </p:anim>
                                  </p:childTnLst>
                                </p:cTn>
                              </p:par>
                              <p:par>
                                <p:cTn id="43" presetID="23" presetClass="entr" presetSubtype="528" repeatCount="indefinite"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ppt_x</p:attrName>
                                        </p:attrNameLst>
                                      </p:cBhvr>
                                      <p:tavLst>
                                        <p:tav tm="0">
                                          <p:val>
                                            <p:fltVal val="0.5"/>
                                          </p:val>
                                        </p:tav>
                                        <p:tav tm="100000">
                                          <p:val>
                                            <p:strVal val="#ppt_x"/>
                                          </p:val>
                                        </p:tav>
                                      </p:tavLst>
                                    </p:anim>
                                    <p:anim calcmode="lin" valueType="num">
                                      <p:cBhvr>
                                        <p:cTn id="48" dur="1000" fill="hold"/>
                                        <p:tgtEl>
                                          <p:spTgt spid="14"/>
                                        </p:tgtEl>
                                        <p:attrNameLst>
                                          <p:attrName>ppt_y</p:attrName>
                                        </p:attrNameLst>
                                      </p:cBhvr>
                                      <p:tavLst>
                                        <p:tav tm="0">
                                          <p:val>
                                            <p:fltVal val="0.5"/>
                                          </p:val>
                                        </p:tav>
                                        <p:tav tm="100000">
                                          <p:val>
                                            <p:strVal val="#ppt_y"/>
                                          </p:val>
                                        </p:tav>
                                      </p:tavLst>
                                    </p:anim>
                                  </p:childTnLst>
                                </p:cTn>
                              </p:par>
                              <p:par>
                                <p:cTn id="49" presetID="23" presetClass="entr" presetSubtype="528" repeatCount="indefinite"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 calcmode="lin" valueType="num">
                                      <p:cBhvr>
                                        <p:cTn id="53" dur="1000" fill="hold"/>
                                        <p:tgtEl>
                                          <p:spTgt spid="15"/>
                                        </p:tgtEl>
                                        <p:attrNameLst>
                                          <p:attrName>ppt_x</p:attrName>
                                        </p:attrNameLst>
                                      </p:cBhvr>
                                      <p:tavLst>
                                        <p:tav tm="0">
                                          <p:val>
                                            <p:fltVal val="0.5"/>
                                          </p:val>
                                        </p:tav>
                                        <p:tav tm="100000">
                                          <p:val>
                                            <p:strVal val="#ppt_x"/>
                                          </p:val>
                                        </p:tav>
                                      </p:tavLst>
                                    </p:anim>
                                    <p:anim calcmode="lin" valueType="num">
                                      <p:cBhvr>
                                        <p:cTn id="54" dur="1000" fill="hold"/>
                                        <p:tgtEl>
                                          <p:spTgt spid="15"/>
                                        </p:tgtEl>
                                        <p:attrNameLst>
                                          <p:attrName>ppt_y</p:attrName>
                                        </p:attrNameLst>
                                      </p:cBhvr>
                                      <p:tavLst>
                                        <p:tav tm="0">
                                          <p:val>
                                            <p:fltVal val="0.5"/>
                                          </p:val>
                                        </p:tav>
                                        <p:tav tm="100000">
                                          <p:val>
                                            <p:strVal val="#ppt_y"/>
                                          </p:val>
                                        </p:tav>
                                      </p:tavLst>
                                    </p:anim>
                                  </p:childTnLst>
                                </p:cTn>
                              </p:par>
                              <p:par>
                                <p:cTn id="55" presetID="23" presetClass="entr" presetSubtype="528" repeatCount="indefinite"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000" fill="hold"/>
                                        <p:tgtEl>
                                          <p:spTgt spid="16"/>
                                        </p:tgtEl>
                                        <p:attrNameLst>
                                          <p:attrName>ppt_w</p:attrName>
                                        </p:attrNameLst>
                                      </p:cBhvr>
                                      <p:tavLst>
                                        <p:tav tm="0">
                                          <p:val>
                                            <p:fltVal val="0"/>
                                          </p:val>
                                        </p:tav>
                                        <p:tav tm="100000">
                                          <p:val>
                                            <p:strVal val="#ppt_w"/>
                                          </p:val>
                                        </p:tav>
                                      </p:tavLst>
                                    </p:anim>
                                    <p:anim calcmode="lin" valueType="num">
                                      <p:cBhvr>
                                        <p:cTn id="58" dur="1000" fill="hold"/>
                                        <p:tgtEl>
                                          <p:spTgt spid="16"/>
                                        </p:tgtEl>
                                        <p:attrNameLst>
                                          <p:attrName>ppt_h</p:attrName>
                                        </p:attrNameLst>
                                      </p:cBhvr>
                                      <p:tavLst>
                                        <p:tav tm="0">
                                          <p:val>
                                            <p:fltVal val="0"/>
                                          </p:val>
                                        </p:tav>
                                        <p:tav tm="100000">
                                          <p:val>
                                            <p:strVal val="#ppt_h"/>
                                          </p:val>
                                        </p:tav>
                                      </p:tavLst>
                                    </p:anim>
                                    <p:anim calcmode="lin" valueType="num">
                                      <p:cBhvr>
                                        <p:cTn id="59" dur="1000" fill="hold"/>
                                        <p:tgtEl>
                                          <p:spTgt spid="16"/>
                                        </p:tgtEl>
                                        <p:attrNameLst>
                                          <p:attrName>ppt_x</p:attrName>
                                        </p:attrNameLst>
                                      </p:cBhvr>
                                      <p:tavLst>
                                        <p:tav tm="0">
                                          <p:val>
                                            <p:fltVal val="0.5"/>
                                          </p:val>
                                        </p:tav>
                                        <p:tav tm="100000">
                                          <p:val>
                                            <p:strVal val="#ppt_x"/>
                                          </p:val>
                                        </p:tav>
                                      </p:tavLst>
                                    </p:anim>
                                    <p:anim calcmode="lin" valueType="num">
                                      <p:cBhvr>
                                        <p:cTn id="60" dur="1000" fill="hold"/>
                                        <p:tgtEl>
                                          <p:spTgt spid="16"/>
                                        </p:tgtEl>
                                        <p:attrNameLst>
                                          <p:attrName>ppt_y</p:attrName>
                                        </p:attrNameLst>
                                      </p:cBhvr>
                                      <p:tavLst>
                                        <p:tav tm="0">
                                          <p:val>
                                            <p:fltVal val="0.5"/>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mediacall" presetSubtype="0" fill="hold" nodeType="clickEffect">
                                  <p:stCondLst>
                                    <p:cond delay="0"/>
                                  </p:stCondLst>
                                  <p:childTnLst>
                                    <p:cmd type="call" cmd="playFrom(0.0)">
                                      <p:cBhvr>
                                        <p:cTn id="64" dur="1" fill="hold"/>
                                        <p:tgtEl>
                                          <p:spTgt spid="3"/>
                                        </p:tgtEl>
                                      </p:cBhvr>
                                    </p:cmd>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circle(in)">
                                      <p:cBhvr>
                                        <p:cTn id="69" dur="20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ipe(down)">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5" fill="hold" display="0">
                  <p:stCondLst>
                    <p:cond delay="indefinite"/>
                  </p:stCondLst>
                  <p:endCondLst>
                    <p:cond evt="onStopAudio" delay="0">
                      <p:tgtEl>
                        <p:sldTgt/>
                      </p:tgtEl>
                    </p:cond>
                  </p:endCondLst>
                </p:cTn>
                <p:tgtEl>
                  <p:spTgt spid="3"/>
                </p:tgtEl>
              </p:cMediaNode>
            </p:audio>
          </p:childTnLst>
        </p:cTn>
      </p:par>
    </p:tnLst>
    <p:bldLst>
      <p:bldP spid="6" grpId="0"/>
      <p:bldP spid="8" grpId="0"/>
      <p:bldP spid="13" grpId="0" animBg="1"/>
      <p:bldP spid="14"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15" name="TextBox 14">
            <a:extLst>
              <a:ext uri="{FF2B5EF4-FFF2-40B4-BE49-F238E27FC236}">
                <a16:creationId xmlns:a16="http://schemas.microsoft.com/office/drawing/2014/main" id="{874923DD-2CD3-2D7E-2162-E433FE8F2CFE}"/>
              </a:ext>
            </a:extLst>
          </p:cNvPr>
          <p:cNvSpPr txBox="1"/>
          <p:nvPr/>
        </p:nvSpPr>
        <p:spPr>
          <a:xfrm>
            <a:off x="1295400" y="195187"/>
            <a:ext cx="5105400" cy="783193"/>
          </a:xfrm>
          <a:prstGeom prst="roundRect">
            <a:avLst/>
          </a:prstGeom>
          <a:solidFill>
            <a:srgbClr val="FFFFCC"/>
          </a:solidFill>
          <a:ln w="28575">
            <a:solidFill>
              <a:srgbClr val="217875"/>
            </a:solidFill>
            <a:prstDash val="sysDash"/>
          </a:ln>
        </p:spPr>
        <p:txBody>
          <a:bodyPr wrap="square">
            <a:spAutoFit/>
          </a:bodyPr>
          <a:lstStyle/>
          <a:p>
            <a:pPr algn="ctr"/>
            <a:r>
              <a:rPr lang="en-US" sz="4000" b="1" dirty="0" err="1">
                <a:solidFill>
                  <a:srgbClr val="00B050"/>
                </a:solidFill>
                <a:latin typeface="Nunito Black" pitchFamily="2" charset="0"/>
                <a:cs typeface="Baloo 2 SemiBold" pitchFamily="2" charset="0"/>
              </a:rPr>
              <a:t>Luyện</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đọc</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từ</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khó</a:t>
            </a:r>
            <a:endParaRPr lang="en-US" sz="4000" b="1" dirty="0">
              <a:solidFill>
                <a:srgbClr val="00B050"/>
              </a:solidFill>
              <a:latin typeface="Nunito Black" pitchFamily="2" charset="0"/>
              <a:cs typeface="Baloo 2 SemiBold" pitchFamily="2" charset="0"/>
            </a:endParaRPr>
          </a:p>
        </p:txBody>
      </p:sp>
      <p:grpSp>
        <p:nvGrpSpPr>
          <p:cNvPr id="3" name="Group 2">
            <a:extLst>
              <a:ext uri="{FF2B5EF4-FFF2-40B4-BE49-F238E27FC236}">
                <a16:creationId xmlns:a16="http://schemas.microsoft.com/office/drawing/2014/main" id="{AA4314A3-0577-7600-189F-AE7FA237EBC3}"/>
              </a:ext>
            </a:extLst>
          </p:cNvPr>
          <p:cNvGrpSpPr/>
          <p:nvPr/>
        </p:nvGrpSpPr>
        <p:grpSpPr>
          <a:xfrm>
            <a:off x="1295400" y="1143000"/>
            <a:ext cx="6629400" cy="5163318"/>
            <a:chOff x="2269850" y="1715268"/>
            <a:chExt cx="5057775" cy="4667250"/>
          </a:xfrm>
        </p:grpSpPr>
        <p:pic>
          <p:nvPicPr>
            <p:cNvPr id="2050" name="Picture 2">
              <a:extLst>
                <a:ext uri="{FF2B5EF4-FFF2-40B4-BE49-F238E27FC236}">
                  <a16:creationId xmlns:a16="http://schemas.microsoft.com/office/drawing/2014/main" id="{B51E0924-10D3-1A98-4845-CA1649498B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9850" y="1715268"/>
              <a:ext cx="5057775" cy="46672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8628DBE-424A-324C-CB22-07A72047F688}"/>
                </a:ext>
              </a:extLst>
            </p:cNvPr>
            <p:cNvSpPr txBox="1"/>
            <p:nvPr/>
          </p:nvSpPr>
          <p:spPr>
            <a:xfrm>
              <a:off x="3607100" y="2993629"/>
              <a:ext cx="2031700" cy="584775"/>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diệu</a:t>
              </a:r>
              <a:endParaRPr lang="en-US" sz="3600" dirty="0">
                <a:solidFill>
                  <a:srgbClr val="002060"/>
                </a:solidFill>
                <a:latin typeface="Nunito Black" pitchFamily="2" charset="0"/>
                <a:cs typeface="Baloo 2 SemiBold" pitchFamily="2" charset="0"/>
              </a:endParaRPr>
            </a:p>
          </p:txBody>
        </p:sp>
        <p:sp>
          <p:nvSpPr>
            <p:cNvPr id="12" name="TextBox 11">
              <a:extLst>
                <a:ext uri="{FF2B5EF4-FFF2-40B4-BE49-F238E27FC236}">
                  <a16:creationId xmlns:a16="http://schemas.microsoft.com/office/drawing/2014/main" id="{FCB8367F-DECA-FA20-B339-D39F5D4CDD15}"/>
                </a:ext>
              </a:extLst>
            </p:cNvPr>
            <p:cNvSpPr txBox="1"/>
            <p:nvPr/>
          </p:nvSpPr>
          <p:spPr>
            <a:xfrm>
              <a:off x="3782887" y="4139625"/>
              <a:ext cx="2031700" cy="584775"/>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háo hức</a:t>
              </a:r>
              <a:endParaRPr lang="en-US" sz="3600" dirty="0">
                <a:solidFill>
                  <a:srgbClr val="002060"/>
                </a:solidFill>
                <a:latin typeface="Nunito Black" pitchFamily="2" charset="0"/>
                <a:cs typeface="Baloo 2 SemiBold" pitchFamily="2" charset="0"/>
              </a:endParaRPr>
            </a:p>
          </p:txBody>
        </p:sp>
        <p:sp>
          <p:nvSpPr>
            <p:cNvPr id="14" name="TextBox 13">
              <a:extLst>
                <a:ext uri="{FF2B5EF4-FFF2-40B4-BE49-F238E27FC236}">
                  <a16:creationId xmlns:a16="http://schemas.microsoft.com/office/drawing/2014/main" id="{75F46899-DFCB-3467-89AE-5FEF0903EB2D}"/>
                </a:ext>
              </a:extLst>
            </p:cNvPr>
            <p:cNvSpPr txBox="1"/>
            <p:nvPr/>
          </p:nvSpPr>
          <p:spPr>
            <a:xfrm>
              <a:off x="3581400" y="5334000"/>
              <a:ext cx="2313113" cy="584775"/>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sầu riêng</a:t>
              </a:r>
              <a:endParaRPr lang="en-US" sz="3600" dirty="0">
                <a:solidFill>
                  <a:srgbClr val="002060"/>
                </a:solidFill>
                <a:latin typeface="Nunito Black" pitchFamily="2" charset="0"/>
                <a:cs typeface="Baloo 2 SemiBold" pitchFamily="2" charset="0"/>
              </a:endParaRPr>
            </a:p>
          </p:txBody>
        </p:sp>
      </p:grpSp>
      <p:pic>
        <p:nvPicPr>
          <p:cNvPr id="17" name="Picture 16">
            <a:extLst>
              <a:ext uri="{FF2B5EF4-FFF2-40B4-BE49-F238E27FC236}">
                <a16:creationId xmlns:a16="http://schemas.microsoft.com/office/drawing/2014/main" id="{6EFFA83F-2F19-3940-7105-9A742F7F35A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696" b="99783" l="532" r="97872">
                        <a14:foregroundMark x1="25709" y1="33261" x2="25709" y2="33261"/>
                        <a14:foregroundMark x1="25355" y1="32826" x2="25355" y2="32826"/>
                        <a14:foregroundMark x1="21631" y1="23913" x2="21631" y2="23913"/>
                        <a14:foregroundMark x1="12057" y1="20435" x2="12057" y2="20435"/>
                        <a14:foregroundMark x1="11525" y1="20435" x2="11525" y2="20435"/>
                        <a14:foregroundMark x1="11170" y1="14348" x2="11170" y2="14348"/>
                        <a14:foregroundMark x1="8333" y1="11957" x2="7447" y2="13696"/>
                        <a14:foregroundMark x1="7447" y1="15652" x2="7447" y2="15652"/>
                        <a14:foregroundMark x1="7447" y1="25217" x2="7447" y2="27174"/>
                        <a14:foregroundMark x1="10816" y1="27174" x2="13475" y2="26087"/>
                        <a14:foregroundMark x1="15780" y1="22826" x2="15780" y2="22826"/>
                        <a14:foregroundMark x1="11348" y1="9565" x2="11348" y2="9565"/>
                        <a14:foregroundMark x1="11348" y1="8913" x2="11348" y2="8913"/>
                        <a14:foregroundMark x1="7979" y1="5217" x2="7979" y2="5217"/>
                        <a14:foregroundMark x1="6206" y1="3696" x2="6206" y2="3696"/>
                        <a14:foregroundMark x1="4787" y1="3696" x2="4078" y2="5652"/>
                        <a14:foregroundMark x1="4078" y1="6522" x2="4078" y2="9565"/>
                        <a14:foregroundMark x1="2837" y1="8478" x2="2837" y2="8478"/>
                        <a14:foregroundMark x1="2837" y1="8478" x2="2837" y2="8478"/>
                        <a14:foregroundMark x1="4433" y1="8478" x2="4433" y2="8478"/>
                        <a14:foregroundMark x1="5851" y1="8913" x2="5851" y2="8913"/>
                        <a14:foregroundMark x1="7270" y1="10000" x2="7801" y2="12826"/>
                        <a14:foregroundMark x1="7801" y1="15652" x2="7801" y2="15652"/>
                        <a14:foregroundMark x1="3723" y1="12391" x2="3723" y2="12391"/>
                        <a14:foregroundMark x1="4078" y1="10435" x2="4078" y2="10435"/>
                        <a14:foregroundMark x1="4078" y1="10000" x2="4078" y2="10000"/>
                        <a14:foregroundMark x1="2128" y1="10435" x2="2128" y2="10435"/>
                        <a14:foregroundMark x1="2128" y1="10435" x2="2128" y2="10435"/>
                        <a14:foregroundMark x1="3723" y1="25217" x2="3723" y2="29130"/>
                        <a14:foregroundMark x1="3723" y1="30870" x2="3723" y2="30870"/>
                        <a14:foregroundMark x1="3546" y1="31957" x2="3546" y2="31957"/>
                        <a14:foregroundMark x1="2660" y1="32391" x2="2660" y2="32391"/>
                        <a14:foregroundMark x1="1950" y1="32391" x2="1950" y2="32391"/>
                        <a14:foregroundMark x1="1950" y1="31522" x2="1950" y2="31522"/>
                        <a14:foregroundMark x1="1418" y1="29130" x2="1418" y2="29130"/>
                        <a14:foregroundMark x1="1064" y1="32391" x2="1064" y2="32391"/>
                        <a14:foregroundMark x1="1418" y1="32391" x2="1418" y2="32391"/>
                        <a14:foregroundMark x1="709" y1="12391" x2="709" y2="12391"/>
                        <a14:foregroundMark x1="28369" y1="38043" x2="28369" y2="38043"/>
                        <a14:foregroundMark x1="43085" y1="58696" x2="43085" y2="58696"/>
                        <a14:foregroundMark x1="43617" y1="56739" x2="43617" y2="56739"/>
                        <a14:foregroundMark x1="45567" y1="52391" x2="46454" y2="52391"/>
                        <a14:foregroundMark x1="47695" y1="52391" x2="47695" y2="52391"/>
                        <a14:foregroundMark x1="48227" y1="52391" x2="48227" y2="52391"/>
                        <a14:foregroundMark x1="48759" y1="52391" x2="48759" y2="52391"/>
                        <a14:foregroundMark x1="53014" y1="55870" x2="53014" y2="55870"/>
                        <a14:foregroundMark x1="54255" y1="57174" x2="54255" y2="57174"/>
                        <a14:foregroundMark x1="54965" y1="57174" x2="55496" y2="58696"/>
                        <a14:foregroundMark x1="55851" y1="59130" x2="55851" y2="59130"/>
                        <a14:foregroundMark x1="56738" y1="59565" x2="56738" y2="59565"/>
                        <a14:foregroundMark x1="46099" y1="56304" x2="45213" y2="55217"/>
                        <a14:foregroundMark x1="42199" y1="50435" x2="42199" y2="50435"/>
                        <a14:foregroundMark x1="41844" y1="50435" x2="41844" y2="50435"/>
                        <a14:foregroundMark x1="41312" y1="51522" x2="41312" y2="51522"/>
                        <a14:foregroundMark x1="38830" y1="61957" x2="38830" y2="61957"/>
                        <a14:foregroundMark x1="38652" y1="63043" x2="39599" y2="64452"/>
                        <a14:foregroundMark x1="49645" y1="67174" x2="48787" y2="67911"/>
                        <a14:foregroundMark x1="48227" y1="65870" x2="48227" y2="65870"/>
                        <a14:foregroundMark x1="40071" y1="77174" x2="40071" y2="77174"/>
                        <a14:foregroundMark x1="47992" y1="77597" x2="48227" y2="77609"/>
                        <a14:foregroundMark x1="46611" y1="77523" x2="46877" y2="77537"/>
                        <a14:foregroundMark x1="44490" y1="77409" x2="45404" y2="77458"/>
                        <a14:foregroundMark x1="43061" y1="77333" x2="43966" y2="77381"/>
                        <a14:foregroundMark x1="40071" y1="77174" x2="42375" y2="77297"/>
                        <a14:foregroundMark x1="48227" y1="77609" x2="48482" y2="77139"/>
                        <a14:foregroundMark x1="44057" y1="83913" x2="43883" y2="84676"/>
                        <a14:foregroundMark x1="44258" y1="83034" x2="44057" y2="83913"/>
                        <a14:foregroundMark x1="40020" y1="99348" x2="39716" y2="99783"/>
                        <a14:foregroundMark x1="40401" y1="98803" x2="40020" y2="99348"/>
                        <a14:foregroundMark x1="25887" y1="85000" x2="25887" y2="85000"/>
                        <a14:foregroundMark x1="27482" y1="82609" x2="27482" y2="82609"/>
                        <a14:foregroundMark x1="27660" y1="81957" x2="27660" y2="81957"/>
                        <a14:foregroundMark x1="26596" y1="78261" x2="26596" y2="78261"/>
                        <a14:foregroundMark x1="18794" y1="73913" x2="18794" y2="73913"/>
                        <a14:foregroundMark x1="18440" y1="73478" x2="18440" y2="73478"/>
                        <a14:foregroundMark x1="22835" y1="88456" x2="25000" y2="99783"/>
                        <a14:foregroundMark x1="56206" y1="59130" x2="56206" y2="59130"/>
                        <a14:foregroundMark x1="51418" y1="61087" x2="51418" y2="61087"/>
                        <a14:foregroundMark x1="51418" y1="58696" x2="51418" y2="58696"/>
                        <a14:foregroundMark x1="51418" y1="58696" x2="51418" y2="58696"/>
                        <a14:foregroundMark x1="51950" y1="56739" x2="51950" y2="56739"/>
                        <a14:foregroundMark x1="49645" y1="56304" x2="49645" y2="56304"/>
                        <a14:foregroundMark x1="49468" y1="55217" x2="52837" y2="54783"/>
                        <a14:foregroundMark x1="54078" y1="55870" x2="54078" y2="55870"/>
                        <a14:foregroundMark x1="54078" y1="55870" x2="54078" y2="55870"/>
                        <a14:foregroundMark x1="54610" y1="58261" x2="54610" y2="60000"/>
                        <a14:foregroundMark x1="54965" y1="60652" x2="54965" y2="57174"/>
                        <a14:foregroundMark x1="54965" y1="55217" x2="55674" y2="56739"/>
                        <a14:foregroundMark x1="55674" y1="56739" x2="54965" y2="62391"/>
                        <a14:foregroundMark x1="52128" y1="53478" x2="52128" y2="53478"/>
                        <a14:foregroundMark x1="50709" y1="51087" x2="50709" y2="51087"/>
                        <a14:foregroundMark x1="18972" y1="75435" x2="18972" y2="75435"/>
                        <a14:foregroundMark x1="18972" y1="75435" x2="18972" y2="75435"/>
                        <a14:foregroundMark x1="58333" y1="76304" x2="58333" y2="76304"/>
                        <a14:foregroundMark x1="58333" y1="76304" x2="62411" y2="76304"/>
                        <a14:foregroundMark x1="70213" y1="73913" x2="70922" y2="73478"/>
                        <a14:foregroundMark x1="72340" y1="70652" x2="72340" y2="70652"/>
                        <a14:foregroundMark x1="73404" y1="69565" x2="73404" y2="69565"/>
                        <a14:foregroundMark x1="71454" y1="79130" x2="70688" y2="79600"/>
                        <a14:foregroundMark x1="63389" y1="83479" x2="54078" y2="99130"/>
                        <a14:foregroundMark x1="64362" y1="49565" x2="64362" y2="49565"/>
                        <a14:foregroundMark x1="63830" y1="49130" x2="61348" y2="44348"/>
                        <a14:foregroundMark x1="66844" y1="47174" x2="68440" y2="45652"/>
                        <a14:foregroundMark x1="54078" y1="34348" x2="54078" y2="34348"/>
                        <a14:foregroundMark x1="54078" y1="33913" x2="54078" y2="33913"/>
                        <a14:foregroundMark x1="71986" y1="57174" x2="71986" y2="57174"/>
                        <a14:foregroundMark x1="72340" y1="57174" x2="72340" y2="57174"/>
                        <a14:foregroundMark x1="84397" y1="85000" x2="84397" y2="81522"/>
                        <a14:foregroundMark x1="91489" y1="74783" x2="89539" y2="75435"/>
                        <a14:foregroundMark x1="95502" y1="83478" x2="97872" y2="85000"/>
                        <a14:foregroundMark x1="94149" y1="82609" x2="95502" y2="83478"/>
                        <a14:foregroundMark x1="88475" y1="86304" x2="89362" y2="93913"/>
                        <a14:foregroundMark x1="89007" y1="86304" x2="89007" y2="86304"/>
                        <a14:foregroundMark x1="53901" y1="35652" x2="53901" y2="35652"/>
                        <a14:foregroundMark x1="54965" y1="35217" x2="54965" y2="35217"/>
                        <a14:foregroundMark x1="55319" y1="34783" x2="55319" y2="34783"/>
                        <a14:foregroundMark x1="35993" y1="65000" x2="35993" y2="65000"/>
                        <a14:foregroundMark x1="37943" y1="65870" x2="37943" y2="65870"/>
                        <a14:foregroundMark x1="42376" y1="65000" x2="42376" y2="65000"/>
                        <a14:foregroundMark x1="42730" y1="63478" x2="39362" y2="61522"/>
                        <a14:foregroundMark x1="51064" y1="71087" x2="51064" y2="71087"/>
                        <a14:foregroundMark x1="51064" y1="65000" x2="49823" y2="65435"/>
                        <a14:foregroundMark x1="48759" y1="61522" x2="48759" y2="61522"/>
                        <a14:foregroundMark x1="48759" y1="61522" x2="41312" y2="70870"/>
                        <a14:foregroundMark x1="41312" y1="70870" x2="35106" y2="61087"/>
                        <a14:foregroundMark x1="35106" y1="61087" x2="36879" y2="60652"/>
                        <a14:foregroundMark x1="45213" y1="66739" x2="46809" y2="71957"/>
                        <a14:foregroundMark x1="48582" y1="68696" x2="47872" y2="76739"/>
                        <a14:foregroundMark x1="47518" y1="73478" x2="44858" y2="75000"/>
                        <a14:foregroundMark x1="35993" y1="74348" x2="35461" y2="78261"/>
                        <a14:foregroundMark x1="35461" y1="78261" x2="35816" y2="76739"/>
                        <a14:foregroundMark x1="35816" y1="75435" x2="41844" y2="75000"/>
                        <a14:foregroundMark x1="42199" y1="73478" x2="43972" y2="76739"/>
                        <a14:foregroundMark x1="45567" y1="71522" x2="45922" y2="74348"/>
                        <a14:foregroundMark x1="45922" y1="71522" x2="45567" y2="75435"/>
                        <a14:foregroundMark x1="38830" y1="63043" x2="34043" y2="81522"/>
                        <a14:foregroundMark x1="31383" y1="73913" x2="29433" y2="91087"/>
                        <a14:foregroundMark x1="27128" y1="58261" x2="28014" y2="73261"/>
                        <a14:foregroundMark x1="28014" y1="73261" x2="29610" y2="78261"/>
                        <a14:foregroundMark x1="30496" y1="65870" x2="30496" y2="72609"/>
                        <a14:foregroundMark x1="29078" y1="76739" x2="28369" y2="78696"/>
                        <a14:foregroundMark x1="27482" y1="73478" x2="24823" y2="81522"/>
                        <a14:foregroundMark x1="23936" y1="76739" x2="23050" y2="73478"/>
                        <a14:foregroundMark x1="22872" y1="69565" x2="19326" y2="65435"/>
                        <a14:foregroundMark x1="18972" y1="63043" x2="17730" y2="68696"/>
                        <a14:foregroundMark x1="16489" y1="60652" x2="16312" y2="63913"/>
                        <a14:foregroundMark x1="15248" y1="59130" x2="15248" y2="63913"/>
                        <a14:foregroundMark x1="14539" y1="66304" x2="14539" y2="75435"/>
                        <a14:foregroundMark x1="16135" y1="83478" x2="16135" y2="86739"/>
                        <a14:foregroundMark x1="15248" y1="74348" x2="15426" y2="77826"/>
                        <a14:foregroundMark x1="17021" y1="68696" x2="18972" y2="75870"/>
                        <a14:foregroundMark x1="19504" y1="75000" x2="20213" y2="79783"/>
                        <a14:foregroundMark x1="20213" y1="80217" x2="12057" y2="86739"/>
                        <a14:foregroundMark x1="12057" y1="86739" x2="13475" y2="86304"/>
                        <a14:foregroundMark x1="20567" y1="78261" x2="26064" y2="75870"/>
                        <a14:foregroundMark x1="26418" y1="75000" x2="25177" y2="71522"/>
                        <a14:foregroundMark x1="21099" y1="79130" x2="22872" y2="84565"/>
                        <a14:foregroundMark x1="24645" y1="82609" x2="25355" y2="87391"/>
                        <a14:foregroundMark x1="25355" y1="84565" x2="25355" y2="91087"/>
                        <a14:foregroundMark x1="24645" y1="87391" x2="24113" y2="91087"/>
                        <a14:foregroundMark x1="18440" y1="88696" x2="17553" y2="82174"/>
                        <a14:foregroundMark x1="21099" y1="85870" x2="22695" y2="86739"/>
                        <a14:foregroundMark x1="22872" y1="86739" x2="20567" y2="85870"/>
                        <a14:foregroundMark x1="70745" y1="75435" x2="68794" y2="80217"/>
                        <a14:foregroundMark x1="68794" y1="80217" x2="64539" y2="73043"/>
                        <a14:foregroundMark x1="64539" y1="70217" x2="62589" y2="70652"/>
                        <a14:foregroundMark x1="72340" y1="82174" x2="75000" y2="82174"/>
                        <a14:foregroundMark x1="75000" y1="82609" x2="69504" y2="78261"/>
                        <a14:foregroundMark x1="67021" y1="73913" x2="69681" y2="74348"/>
                        <a14:foregroundMark x1="69681" y1="77391" x2="68972" y2="79783"/>
                        <a14:foregroundMark x1="69858" y1="80217" x2="69149" y2="81087"/>
                        <a14:foregroundMark x1="69149" y1="80652" x2="62943" y2="75000"/>
                        <a14:foregroundMark x1="62234" y1="74348" x2="62234" y2="74348"/>
                        <a14:foregroundMark x1="67730" y1="79130" x2="69149" y2="84565"/>
                        <a14:foregroundMark x1="69149" y1="83913" x2="67908" y2="84565"/>
                        <a14:foregroundMark x1="62943" y1="79783" x2="62943" y2="79783"/>
                        <a14:foregroundMark x1="61170" y1="76304" x2="61170" y2="76304"/>
                        <a14:foregroundMark x1="49645" y1="79348" x2="49645" y2="79348"/>
                        <a14:foregroundMark x1="47518" y1="78913" x2="46099" y2="80217"/>
                        <a14:foregroundMark x1="44858" y1="79783" x2="47518" y2="79783"/>
                        <a14:foregroundMark x1="49645" y1="80217" x2="49113" y2="81739"/>
                        <a14:foregroundMark x1="49113" y1="79783" x2="47163" y2="79783"/>
                        <a14:foregroundMark x1="48050" y1="77826" x2="43617" y2="78913"/>
                        <a14:foregroundMark x1="37057" y1="82174" x2="36879" y2="78913"/>
                        <a14:foregroundMark x1="47518" y1="81304" x2="48227" y2="81304"/>
                        <a14:foregroundMark x1="49291" y1="80870" x2="49291" y2="80870"/>
                        <a14:foregroundMark x1="49823" y1="80217" x2="49823" y2="80217"/>
                        <a14:foregroundMark x1="49291" y1="77391" x2="49291" y2="77391"/>
                        <a14:foregroundMark x1="47163" y1="77391" x2="50000" y2="77391"/>
                        <a14:foregroundMark x1="51418" y1="77391" x2="51418" y2="77391"/>
                        <a14:foregroundMark x1="36879" y1="82174" x2="36879" y2="82174"/>
                        <a14:foregroundMark x1="37234" y1="81739" x2="37234" y2="81739"/>
                        <a14:foregroundMark x1="37943" y1="80217" x2="37943" y2="80217"/>
                        <a14:foregroundMark x1="37057" y1="80870" x2="37057" y2="80870"/>
                        <a14:foregroundMark x1="37943" y1="81304" x2="37943" y2="81304"/>
                        <a14:foregroundMark x1="37943" y1="80870" x2="37943" y2="80870"/>
                        <a14:foregroundMark x1="17730" y1="84130" x2="17730" y2="84130"/>
                        <a14:foregroundMark x1="19858" y1="85652" x2="20922" y2="86522"/>
                        <a14:foregroundMark x1="21809" y1="86522" x2="21809" y2="86522"/>
                        <a14:foregroundMark x1="21986" y1="88043" x2="21986" y2="88043"/>
                        <a14:foregroundMark x1="19326" y1="85000" x2="19326" y2="85000"/>
                        <a14:foregroundMark x1="18440" y1="86087" x2="18440" y2="86087"/>
                        <a14:foregroundMark x1="18085" y1="86957" x2="18085" y2="86957"/>
                        <a14:foregroundMark x1="94149" y1="79783" x2="93440" y2="79783"/>
                        <a14:foregroundMark x1="92199" y1="86087" x2="92021" y2="85000"/>
                        <a14:foregroundMark x1="92199" y1="83261" x2="93440" y2="79783"/>
                        <a14:foregroundMark x1="90426" y1="85000" x2="93262" y2="86522"/>
                        <a14:foregroundMark x1="92553" y1="85652" x2="94504" y2="85000"/>
                        <a14:foregroundMark x1="89894" y1="84130" x2="89184" y2="84565"/>
                        <a14:foregroundMark x1="90426" y1="82609" x2="89539" y2="86522"/>
                        <a14:foregroundMark x1="58865" y1="80217" x2="64184" y2="80217"/>
                        <a14:foregroundMark x1="36879" y1="78913" x2="44858" y2="77391"/>
                        <a14:foregroundMark x1="17730" y1="86522" x2="16667" y2="86957"/>
                        <a14:foregroundMark x1="96631" y1="85000" x2="96631" y2="85000"/>
                        <a14:foregroundMark x1="89184" y1="76087" x2="89184" y2="76087"/>
                        <a14:foregroundMark x1="88652" y1="87391" x2="88652" y2="95652"/>
                        <a14:foregroundMark x1="88298" y1="83696" x2="89539" y2="94130"/>
                        <a14:foregroundMark x1="43794" y1="76957" x2="41844" y2="94565"/>
                        <a14:foregroundMark x1="41844" y1="94565" x2="39007" y2="98913"/>
                        <a14:foregroundMark x1="44681" y1="81304" x2="42376" y2="96739"/>
                        <a14:foregroundMark x1="42376" y1="96739" x2="40603" y2="98913"/>
                        <a14:foregroundMark x1="64539" y1="80217" x2="57270" y2="94565"/>
                        <a14:foregroundMark x1="57270" y1="94565" x2="63298" y2="86522"/>
                        <a14:foregroundMark x1="63298" y1="86522" x2="64184" y2="82609"/>
                        <a14:foregroundMark x1="65071" y1="79348" x2="65071" y2="79348"/>
                        <a14:backgroundMark x1="37206" y1="82736" x2="36170" y2="87391"/>
                        <a14:backgroundMark x1="36702" y1="85870" x2="32801" y2="91957"/>
                        <a14:backgroundMark x1="51171" y1="75136" x2="52305" y2="76304"/>
                        <a14:backgroundMark x1="52305" y1="76304" x2="52837" y2="77174"/>
                        <a14:backgroundMark x1="60461" y1="76304" x2="60461" y2="76304"/>
                        <a14:backgroundMark x1="90248" y1="76304" x2="90248" y2="76304"/>
                      </a14:backgroundRemoval>
                    </a14:imgEffect>
                  </a14:imgLayer>
                </a14:imgProps>
              </a:ext>
            </a:extLst>
          </a:blip>
          <a:stretch>
            <a:fillRect/>
          </a:stretch>
        </p:blipFill>
        <p:spPr>
          <a:xfrm>
            <a:off x="7290271" y="1668449"/>
            <a:ext cx="4936706" cy="5163318"/>
          </a:xfrm>
          <a:prstGeom prst="rect">
            <a:avLst/>
          </a:prstGeom>
        </p:spPr>
      </p:pic>
    </p:spTree>
    <p:extLst>
      <p:ext uri="{BB962C8B-B14F-4D97-AF65-F5344CB8AC3E}">
        <p14:creationId xmlns:p14="http://schemas.microsoft.com/office/powerpoint/2010/main" val="34191630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rẻ Nhỏ Chơi Với Bộ Vector Trái Cây Và Rau Quả Lớn Hình minh họa Sẵn có -  Tải xuống Hình ảnh Ngay bây giờ - iStock">
            <a:extLst>
              <a:ext uri="{FF2B5EF4-FFF2-40B4-BE49-F238E27FC236}">
                <a16:creationId xmlns:a16="http://schemas.microsoft.com/office/drawing/2014/main" id="{6FF07910-4FD1-C2BB-26A0-6BB2475AAF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2" r="13095" b="1"/>
          <a:stretch/>
        </p:blipFill>
        <p:spPr bwMode="auto">
          <a:xfrm>
            <a:off x="2469371" y="33936"/>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74923DD-2CD3-2D7E-2162-E433FE8F2CFE}"/>
              </a:ext>
            </a:extLst>
          </p:cNvPr>
          <p:cNvSpPr txBox="1"/>
          <p:nvPr/>
        </p:nvSpPr>
        <p:spPr>
          <a:xfrm>
            <a:off x="990030" y="-171821"/>
            <a:ext cx="5867400" cy="1899912"/>
          </a:xfrm>
          <a:prstGeom prst="round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a:solidFill>
                  <a:srgbClr val="008000"/>
                </a:solidFill>
                <a:latin typeface="Nunito Black" pitchFamily="2" charset="0"/>
                <a:ea typeface="+mj-ea"/>
                <a:cs typeface="+mj-cs"/>
              </a:rPr>
              <a:t>Luyện đọc câu dài</a:t>
            </a:r>
          </a:p>
        </p:txBody>
      </p:sp>
      <p:sp>
        <p:nvSpPr>
          <p:cNvPr id="7" name="TextBox 6">
            <a:extLst>
              <a:ext uri="{FF2B5EF4-FFF2-40B4-BE49-F238E27FC236}">
                <a16:creationId xmlns:a16="http://schemas.microsoft.com/office/drawing/2014/main" id="{7CCD22EC-874E-9810-7272-0254E6F7D431}"/>
              </a:ext>
            </a:extLst>
          </p:cNvPr>
          <p:cNvSpPr txBox="1"/>
          <p:nvPr/>
        </p:nvSpPr>
        <p:spPr>
          <a:xfrm>
            <a:off x="-52989" y="2421664"/>
            <a:ext cx="7308544" cy="3742762"/>
          </a:xfrm>
          <a:prstGeom prst="roundRect">
            <a:avLst/>
          </a:prstGeom>
        </p:spPr>
        <p:txBody>
          <a:bodyPr vert="horz" lIns="91440" tIns="45720" rIns="91440" bIns="45720" rtlCol="0">
            <a:normAutofit/>
          </a:bodyPr>
          <a:lstStyle/>
          <a:p>
            <a:pPr defTabSz="914400" fontAlgn="t">
              <a:lnSpc>
                <a:spcPct val="90000"/>
              </a:lnSpc>
              <a:spcAft>
                <a:spcPts val="600"/>
              </a:spcAft>
            </a:pPr>
            <a:r>
              <a:rPr lang="en-US" sz="2800">
                <a:solidFill>
                  <a:srgbClr val="002060"/>
                </a:solidFill>
                <a:latin typeface="Nunito Black" pitchFamily="2" charset="0"/>
              </a:rPr>
              <a:t>    Diệu yêu những người cô,</a:t>
            </a:r>
            <a:r>
              <a:rPr lang="en-US" sz="2800">
                <a:solidFill>
                  <a:srgbClr val="FF0000"/>
                </a:solidFill>
                <a:latin typeface="Nunito Black" pitchFamily="2" charset="0"/>
              </a:rPr>
              <a:t>/ </a:t>
            </a:r>
            <a:r>
              <a:rPr lang="en-US" sz="2800">
                <a:solidFill>
                  <a:srgbClr val="002060"/>
                </a:solidFill>
                <a:latin typeface="Nunito Black" pitchFamily="2" charset="0"/>
              </a:rPr>
              <a:t>người bác</a:t>
            </a:r>
            <a:r>
              <a:rPr lang="en-US" sz="2800">
                <a:solidFill>
                  <a:srgbClr val="FF0000"/>
                </a:solidFill>
                <a:latin typeface="Nunito Black" pitchFamily="2" charset="0"/>
              </a:rPr>
              <a:t>/</a:t>
            </a:r>
            <a:r>
              <a:rPr lang="en-US" sz="2800">
                <a:solidFill>
                  <a:srgbClr val="002060"/>
                </a:solidFill>
                <a:latin typeface="Nunito Black" pitchFamily="2" charset="0"/>
              </a:rPr>
              <a:t> tảo tần bán từng giỏ cua,</a:t>
            </a:r>
            <a:r>
              <a:rPr lang="en-US" sz="2800">
                <a:solidFill>
                  <a:srgbClr val="FF0000"/>
                </a:solidFill>
                <a:latin typeface="Nunito Black" pitchFamily="2" charset="0"/>
              </a:rPr>
              <a:t>/</a:t>
            </a:r>
            <a:r>
              <a:rPr lang="en-US" sz="2800">
                <a:solidFill>
                  <a:srgbClr val="002060"/>
                </a:solidFill>
                <a:latin typeface="Nunito Black" pitchFamily="2" charset="0"/>
              </a:rPr>
              <a:t> mớ tép; yêu cả những người bà</a:t>
            </a:r>
            <a:r>
              <a:rPr lang="en-US" sz="2800">
                <a:solidFill>
                  <a:srgbClr val="FF0000"/>
                </a:solidFill>
                <a:latin typeface="Nunito Black" pitchFamily="2" charset="0"/>
              </a:rPr>
              <a:t>/</a:t>
            </a:r>
            <a:r>
              <a:rPr lang="en-US" sz="2800">
                <a:solidFill>
                  <a:srgbClr val="002060"/>
                </a:solidFill>
                <a:latin typeface="Nunito Black" pitchFamily="2" charset="0"/>
              </a:rPr>
              <a:t> sáng nào cũng dắt cháu đi mua</a:t>
            </a:r>
            <a:r>
              <a:rPr lang="en-US" sz="2800">
                <a:solidFill>
                  <a:srgbClr val="FF0000"/>
                </a:solidFill>
                <a:latin typeface="Nunito Black" pitchFamily="2" charset="0"/>
              </a:rPr>
              <a:t>/</a:t>
            </a:r>
            <a:r>
              <a:rPr lang="en-US" sz="2800">
                <a:solidFill>
                  <a:srgbClr val="002060"/>
                </a:solidFill>
                <a:latin typeface="Nunito Black" pitchFamily="2" charset="0"/>
              </a:rPr>
              <a:t> một ít kẹo buột,</a:t>
            </a:r>
            <a:r>
              <a:rPr lang="en-US" sz="2800">
                <a:solidFill>
                  <a:srgbClr val="FF0000"/>
                </a:solidFill>
                <a:latin typeface="Nunito Black" pitchFamily="2" charset="0"/>
              </a:rPr>
              <a:t>/</a:t>
            </a:r>
            <a:r>
              <a:rPr lang="en-US" sz="2800">
                <a:solidFill>
                  <a:srgbClr val="002060"/>
                </a:solidFill>
                <a:latin typeface="Nunito Black" pitchFamily="2" charset="0"/>
              </a:rPr>
              <a:t> vài cái bánh mì.</a:t>
            </a:r>
          </a:p>
        </p:txBody>
      </p:sp>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Tree>
    <p:extLst>
      <p:ext uri="{BB962C8B-B14F-4D97-AF65-F5344CB8AC3E}">
        <p14:creationId xmlns:p14="http://schemas.microsoft.com/office/powerpoint/2010/main" val="406777657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0487455-2F41-B8F1-B993-B365F92E3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793" y="672786"/>
            <a:ext cx="10224709" cy="5833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rect">
            <a:avLst/>
          </a:prstGeom>
        </p:spPr>
      </p:pic>
      <p:sp>
        <p:nvSpPr>
          <p:cNvPr id="7" name="TextBox 6">
            <a:extLst>
              <a:ext uri="{FF2B5EF4-FFF2-40B4-BE49-F238E27FC236}">
                <a16:creationId xmlns:a16="http://schemas.microsoft.com/office/drawing/2014/main" id="{7CCD22EC-874E-9810-7272-0254E6F7D431}"/>
              </a:ext>
            </a:extLst>
          </p:cNvPr>
          <p:cNvSpPr txBox="1"/>
          <p:nvPr/>
        </p:nvSpPr>
        <p:spPr>
          <a:xfrm>
            <a:off x="3603657" y="1277265"/>
            <a:ext cx="6295576"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1: </a:t>
            </a:r>
            <a:r>
              <a:rPr lang="en-US" sz="2800" dirty="0" err="1">
                <a:solidFill>
                  <a:srgbClr val="F79646">
                    <a:lumMod val="50000"/>
                  </a:srgbClr>
                </a:solidFill>
                <a:latin typeface="Nunito Black" pitchFamily="2" charset="0"/>
                <a:cs typeface="Baloo 2 SemiBold" pitchFamily="2" charset="0"/>
              </a:rPr>
              <a:t>Từ</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đầu</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đến</a:t>
            </a:r>
            <a:r>
              <a:rPr lang="en-US" sz="2800" dirty="0">
                <a:solidFill>
                  <a:srgbClr val="F79646">
                    <a:lumMod val="50000"/>
                  </a:srgbClr>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những</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gì</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nhỉ</a:t>
            </a:r>
            <a:r>
              <a:rPr lang="en-US" sz="2800" dirty="0">
                <a:solidFill>
                  <a:srgbClr val="FF0000"/>
                </a:solidFill>
                <a:latin typeface="Nunito Black" pitchFamily="2" charset="0"/>
                <a:cs typeface="Baloo 2 SemiBold" pitchFamily="2" charset="0"/>
              </a:rPr>
              <a:t>?</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7CCD22EC-874E-9810-7272-0254E6F7D431}"/>
              </a:ext>
            </a:extLst>
          </p:cNvPr>
          <p:cNvSpPr txBox="1"/>
          <p:nvPr/>
        </p:nvSpPr>
        <p:spPr>
          <a:xfrm>
            <a:off x="3353592" y="2163292"/>
            <a:ext cx="6551887"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2: </a:t>
            </a:r>
            <a:r>
              <a:rPr lang="en-US" sz="2800" dirty="0" err="1">
                <a:solidFill>
                  <a:srgbClr val="F79646">
                    <a:lumMod val="50000"/>
                  </a:srgbClr>
                </a:solidFill>
                <a:latin typeface="Nunito Black" pitchFamily="2" charset="0"/>
                <a:cs typeface="Baloo 2 SemiBold" pitchFamily="2" charset="0"/>
              </a:rPr>
              <a:t>Tiếp</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theo</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đến</a:t>
            </a:r>
            <a:r>
              <a:rPr lang="en-US" sz="2800" dirty="0">
                <a:solidFill>
                  <a:srgbClr val="F79646">
                    <a:lumMod val="50000"/>
                  </a:srgbClr>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thật</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là</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thích</a:t>
            </a:r>
            <a:r>
              <a:rPr lang="en-US" sz="2800" dirty="0">
                <a:solidFill>
                  <a:srgbClr val="FF0000"/>
                </a:solidFill>
                <a:latin typeface="Nunito Black" pitchFamily="2" charset="0"/>
                <a:cs typeface="Baloo 2 SemiBold" pitchFamily="2" charset="0"/>
              </a:rPr>
              <a:t>!</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11" name="TextBox 10">
            <a:extLst>
              <a:ext uri="{FF2B5EF4-FFF2-40B4-BE49-F238E27FC236}">
                <a16:creationId xmlns:a16="http://schemas.microsoft.com/office/drawing/2014/main" id="{7CCD22EC-874E-9810-7272-0254E6F7D431}"/>
              </a:ext>
            </a:extLst>
          </p:cNvPr>
          <p:cNvSpPr txBox="1"/>
          <p:nvPr/>
        </p:nvSpPr>
        <p:spPr>
          <a:xfrm>
            <a:off x="2468022" y="3002518"/>
            <a:ext cx="7441204"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3: </a:t>
            </a:r>
            <a:r>
              <a:rPr lang="en-US" sz="2800" dirty="0" err="1">
                <a:solidFill>
                  <a:srgbClr val="F79646">
                    <a:lumMod val="50000"/>
                  </a:srgbClr>
                </a:solidFill>
                <a:latin typeface="Nunito Black" pitchFamily="2" charset="0"/>
                <a:cs typeface="Baloo 2 SemiBold" pitchFamily="2" charset="0"/>
              </a:rPr>
              <a:t>Tiếp</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theo</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đến</a:t>
            </a:r>
            <a:r>
              <a:rPr lang="en-US" sz="2800" dirty="0">
                <a:solidFill>
                  <a:srgbClr val="F79646">
                    <a:lumMod val="50000"/>
                  </a:srgbClr>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kho</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chuyện</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thú</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vị</a:t>
            </a:r>
            <a:r>
              <a:rPr lang="en-US" sz="2800" dirty="0">
                <a:solidFill>
                  <a:srgbClr val="FF0000"/>
                </a:solidFill>
                <a:latin typeface="Nunito Black" pitchFamily="2" charset="0"/>
                <a:cs typeface="Baloo 2 SemiBold" pitchFamily="2" charset="0"/>
              </a:rPr>
              <a:t>.</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13" name="TextBox 12">
            <a:extLst>
              <a:ext uri="{FF2B5EF4-FFF2-40B4-BE49-F238E27FC236}">
                <a16:creationId xmlns:a16="http://schemas.microsoft.com/office/drawing/2014/main" id="{7CCD22EC-874E-9810-7272-0254E6F7D431}"/>
              </a:ext>
            </a:extLst>
          </p:cNvPr>
          <p:cNvSpPr txBox="1"/>
          <p:nvPr/>
        </p:nvSpPr>
        <p:spPr>
          <a:xfrm>
            <a:off x="2649444" y="3840718"/>
            <a:ext cx="7259782"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4: </a:t>
            </a:r>
            <a:r>
              <a:rPr lang="en-US" sz="2800" dirty="0" err="1">
                <a:solidFill>
                  <a:srgbClr val="F79646">
                    <a:lumMod val="50000"/>
                  </a:srgbClr>
                </a:solidFill>
                <a:latin typeface="Nunito Black" pitchFamily="2" charset="0"/>
                <a:cs typeface="Baloo 2 SemiBold" pitchFamily="2" charset="0"/>
              </a:rPr>
              <a:t>Tiếp</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theo</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đến</a:t>
            </a:r>
            <a:r>
              <a:rPr lang="en-US" sz="2800" dirty="0">
                <a:solidFill>
                  <a:srgbClr val="F79646">
                    <a:lumMod val="50000"/>
                  </a:srgbClr>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vài</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chiếc</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bánh</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mì</a:t>
            </a:r>
            <a:r>
              <a:rPr lang="en-US" sz="2800" dirty="0">
                <a:solidFill>
                  <a:srgbClr val="FF0000"/>
                </a:solidFill>
                <a:latin typeface="Nunito Black" pitchFamily="2" charset="0"/>
                <a:cs typeface="Baloo 2 SemiBold" pitchFamily="2" charset="0"/>
              </a:rPr>
              <a:t>.</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14" name="TextBox 13">
            <a:extLst>
              <a:ext uri="{FF2B5EF4-FFF2-40B4-BE49-F238E27FC236}">
                <a16:creationId xmlns:a16="http://schemas.microsoft.com/office/drawing/2014/main" id="{7CCD22EC-874E-9810-7272-0254E6F7D431}"/>
              </a:ext>
            </a:extLst>
          </p:cNvPr>
          <p:cNvSpPr txBox="1"/>
          <p:nvPr/>
        </p:nvSpPr>
        <p:spPr>
          <a:xfrm>
            <a:off x="4141196" y="4678918"/>
            <a:ext cx="5764804"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5: </a:t>
            </a:r>
            <a:r>
              <a:rPr lang="en-US" sz="2800" dirty="0" err="1">
                <a:solidFill>
                  <a:srgbClr val="F79646">
                    <a:lumMod val="50000"/>
                  </a:srgbClr>
                </a:solidFill>
                <a:latin typeface="Nunito Black" pitchFamily="2" charset="0"/>
                <a:cs typeface="Baloo 2 SemiBold" pitchFamily="2" charset="0"/>
              </a:rPr>
              <a:t>Phần</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còn</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lại</a:t>
            </a:r>
            <a:endParaRPr kumimoji="0" lang="en-US" sz="2800" b="0" i="0" u="none" strike="noStrike" kern="1200" cap="none" spc="0" normalizeH="0" baseline="0" noProof="0" dirty="0">
              <a:ln>
                <a:noFill/>
              </a:ln>
              <a:solidFill>
                <a:srgbClr val="F79646">
                  <a:lumMod val="50000"/>
                </a:srgbClr>
              </a:solidFill>
              <a:effectLst/>
              <a:uLnTx/>
              <a:uFillTx/>
              <a:latin typeface="Nunito Black" pitchFamily="2" charset="0"/>
              <a:cs typeface="Baloo 2 SemiBold" pitchFamily="2" charset="0"/>
            </a:endParaRPr>
          </a:p>
        </p:txBody>
      </p:sp>
      <p:sp>
        <p:nvSpPr>
          <p:cNvPr id="16" name="TextBox 15">
            <a:extLst>
              <a:ext uri="{FF2B5EF4-FFF2-40B4-BE49-F238E27FC236}">
                <a16:creationId xmlns:a16="http://schemas.microsoft.com/office/drawing/2014/main" id="{874923DD-2CD3-2D7E-2162-E433FE8F2CFE}"/>
              </a:ext>
            </a:extLst>
          </p:cNvPr>
          <p:cNvSpPr txBox="1"/>
          <p:nvPr/>
        </p:nvSpPr>
        <p:spPr>
          <a:xfrm>
            <a:off x="1155324" y="76200"/>
            <a:ext cx="3111876"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a:solidFill>
                  <a:srgbClr val="008000"/>
                </a:solidFill>
                <a:latin typeface="Nunito Black" pitchFamily="2" charset="0"/>
                <a:cs typeface="Baloo 2 SemiBold" pitchFamily="2" charset="0"/>
              </a:rPr>
              <a:t>Chia </a:t>
            </a:r>
            <a:r>
              <a:rPr lang="en-US" sz="3200" b="1" dirty="0" err="1">
                <a:solidFill>
                  <a:srgbClr val="008000"/>
                </a:solidFill>
                <a:latin typeface="Nunito Black" pitchFamily="2" charset="0"/>
                <a:cs typeface="Baloo 2 SemiBold" pitchFamily="2" charset="0"/>
              </a:rPr>
              <a:t>đoạn</a:t>
            </a:r>
            <a:endParaRPr lang="en-US" sz="32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13419250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7" name="TextBox 6">
            <a:extLst>
              <a:ext uri="{FF2B5EF4-FFF2-40B4-BE49-F238E27FC236}">
                <a16:creationId xmlns:a16="http://schemas.microsoft.com/office/drawing/2014/main" id="{7CCD22EC-874E-9810-7272-0254E6F7D431}"/>
              </a:ext>
            </a:extLst>
          </p:cNvPr>
          <p:cNvSpPr txBox="1"/>
          <p:nvPr/>
        </p:nvSpPr>
        <p:spPr>
          <a:xfrm>
            <a:off x="695540" y="1251173"/>
            <a:ext cx="10963060" cy="2349579"/>
          </a:xfrm>
          <a:prstGeom prst="roundRect">
            <a:avLst/>
          </a:prstGeom>
          <a:solidFill>
            <a:schemeClr val="accent6">
              <a:lumMod val="20000"/>
              <a:lumOff val="80000"/>
            </a:schemeClr>
          </a:solidFill>
          <a:ln w="28575">
            <a:noFill/>
            <a:prstDash val="sysDash"/>
          </a:ln>
        </p:spPr>
        <p:txBody>
          <a:bodyPr wrap="square">
            <a:spAutoFit/>
          </a:bodyPr>
          <a:lstStyle/>
          <a:p>
            <a:pPr algn="just"/>
            <a:r>
              <a:rPr lang="en-US" sz="2800" dirty="0">
                <a:solidFill>
                  <a:schemeClr val="accent6">
                    <a:lumMod val="50000"/>
                  </a:schemeClr>
                </a:solidFill>
                <a:latin typeface="Nunito Black" pitchFamily="2" charset="0"/>
              </a:rPr>
              <a:t>	</a:t>
            </a:r>
            <a:r>
              <a:rPr lang="vi-VN" sz="2600" dirty="0">
                <a:latin typeface="Nunito Black" pitchFamily="2"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p:txBody>
      </p:sp>
      <p:sp>
        <p:nvSpPr>
          <p:cNvPr id="9" name="TextBox 8">
            <a:extLst>
              <a:ext uri="{FF2B5EF4-FFF2-40B4-BE49-F238E27FC236}">
                <a16:creationId xmlns:a16="http://schemas.microsoft.com/office/drawing/2014/main" id="{7CCD22EC-874E-9810-7272-0254E6F7D431}"/>
              </a:ext>
            </a:extLst>
          </p:cNvPr>
          <p:cNvSpPr txBox="1"/>
          <p:nvPr/>
        </p:nvSpPr>
        <p:spPr>
          <a:xfrm>
            <a:off x="838200" y="4022169"/>
            <a:ext cx="10744200" cy="1906905"/>
          </a:xfrm>
          <a:prstGeom prst="roundRect">
            <a:avLst/>
          </a:prstGeom>
          <a:solidFill>
            <a:schemeClr val="accent5">
              <a:lumMod val="20000"/>
              <a:lumOff val="80000"/>
            </a:schemeClr>
          </a:solidFill>
          <a:ln w="28575">
            <a:solidFill>
              <a:srgbClr val="FDEADA"/>
            </a:solidFill>
            <a:prstDash val="sysDash"/>
          </a:ln>
        </p:spPr>
        <p:txBody>
          <a:bodyPr wrap="square">
            <a:spAutoFit/>
          </a:bodyPr>
          <a:lstStyle/>
          <a:p>
            <a:pPr algn="just"/>
            <a:r>
              <a:rPr lang="en-US" sz="2800" dirty="0">
                <a:solidFill>
                  <a:srgbClr val="0070C0"/>
                </a:solidFill>
                <a:latin typeface="Nunito Black" pitchFamily="2" charset="0"/>
              </a:rPr>
              <a:t>	</a:t>
            </a:r>
            <a:r>
              <a:rPr lang="vi-VN" sz="2600" dirty="0">
                <a:solidFill>
                  <a:srgbClr val="0070C0"/>
                </a:solidFill>
                <a:latin typeface="Nunito Black" pitchFamily="2" charset="0"/>
              </a:rPr>
              <a:t>Mùa hè của Diệu đơn giản lắm. Chiều nào Diệu cũng theo mẹ đi các vườn thu hái quả, Hết chôm chôm lại đến bơ, sầu riêng,… Được đến nhiều mảnh vườn với vô vàn trái cây khác nhau thật là thích!</a:t>
            </a:r>
          </a:p>
        </p:txBody>
      </p:sp>
      <p:grpSp>
        <p:nvGrpSpPr>
          <p:cNvPr id="10" name="Group 9"/>
          <p:cNvGrpSpPr/>
          <p:nvPr/>
        </p:nvGrpSpPr>
        <p:grpSpPr>
          <a:xfrm>
            <a:off x="523459" y="1086090"/>
            <a:ext cx="914801" cy="584333"/>
            <a:chOff x="104615" y="807451"/>
            <a:chExt cx="851094" cy="584333"/>
          </a:xfrm>
        </p:grpSpPr>
        <p:pic>
          <p:nvPicPr>
            <p:cNvPr id="15" name="Picture 14">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16" name="TextBox 15">
              <a:extLst>
                <a:ext uri="{FF2B5EF4-FFF2-40B4-BE49-F238E27FC236}">
                  <a16:creationId xmlns:a16="http://schemas.microsoft.com/office/drawing/2014/main" id="{6CB9475D-5FE6-AD42-327C-E5F28189D1C0}"/>
                </a:ext>
              </a:extLst>
            </p:cNvPr>
            <p:cNvSpPr txBox="1"/>
            <p:nvPr/>
          </p:nvSpPr>
          <p:spPr>
            <a:xfrm>
              <a:off x="397437" y="853301"/>
              <a:ext cx="328936"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1</a:t>
              </a:r>
            </a:p>
          </p:txBody>
        </p:sp>
      </p:grpSp>
      <p:grpSp>
        <p:nvGrpSpPr>
          <p:cNvPr id="17" name="Group 16"/>
          <p:cNvGrpSpPr/>
          <p:nvPr/>
        </p:nvGrpSpPr>
        <p:grpSpPr>
          <a:xfrm>
            <a:off x="523459" y="3835267"/>
            <a:ext cx="914801" cy="584333"/>
            <a:chOff x="-62381" y="727412"/>
            <a:chExt cx="851094" cy="584333"/>
          </a:xfrm>
        </p:grpSpPr>
        <p:pic>
          <p:nvPicPr>
            <p:cNvPr id="18" name="Picture 17">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1" y="727412"/>
              <a:ext cx="851094" cy="584333"/>
            </a:xfrm>
            <a:prstGeom prst="rect">
              <a:avLst/>
            </a:prstGeom>
          </p:spPr>
        </p:pic>
        <p:sp>
          <p:nvSpPr>
            <p:cNvPr id="19" name="TextBox 18">
              <a:extLst>
                <a:ext uri="{FF2B5EF4-FFF2-40B4-BE49-F238E27FC236}">
                  <a16:creationId xmlns:a16="http://schemas.microsoft.com/office/drawing/2014/main" id="{6CB9475D-5FE6-AD42-327C-E5F28189D1C0}"/>
                </a:ext>
              </a:extLst>
            </p:cNvPr>
            <p:cNvSpPr txBox="1"/>
            <p:nvPr/>
          </p:nvSpPr>
          <p:spPr>
            <a:xfrm>
              <a:off x="230442" y="773262"/>
              <a:ext cx="350770"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2</a:t>
              </a:r>
            </a:p>
          </p:txBody>
        </p:sp>
      </p:grpSp>
      <p:sp>
        <p:nvSpPr>
          <p:cNvPr id="21" name="TextBox 20">
            <a:extLst>
              <a:ext uri="{FF2B5EF4-FFF2-40B4-BE49-F238E27FC236}">
                <a16:creationId xmlns:a16="http://schemas.microsoft.com/office/drawing/2014/main" id="{874923DD-2CD3-2D7E-2162-E433FE8F2CFE}"/>
              </a:ext>
            </a:extLst>
          </p:cNvPr>
          <p:cNvSpPr txBox="1"/>
          <p:nvPr/>
        </p:nvSpPr>
        <p:spPr>
          <a:xfrm>
            <a:off x="1049098" y="315831"/>
            <a:ext cx="5351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240921722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7" name="TextBox 6">
            <a:extLst>
              <a:ext uri="{FF2B5EF4-FFF2-40B4-BE49-F238E27FC236}">
                <a16:creationId xmlns:a16="http://schemas.microsoft.com/office/drawing/2014/main" id="{7CCD22EC-874E-9810-7272-0254E6F7D431}"/>
              </a:ext>
            </a:extLst>
          </p:cNvPr>
          <p:cNvSpPr txBox="1"/>
          <p:nvPr/>
        </p:nvSpPr>
        <p:spPr>
          <a:xfrm>
            <a:off x="838200" y="1123262"/>
            <a:ext cx="10668000" cy="1924738"/>
          </a:xfrm>
          <a:prstGeom prst="roundRect">
            <a:avLst/>
          </a:prstGeom>
          <a:solidFill>
            <a:schemeClr val="accent6">
              <a:lumMod val="20000"/>
              <a:lumOff val="80000"/>
            </a:schemeClr>
          </a:solidFill>
          <a:ln w="28575">
            <a:noFill/>
            <a:prstDash val="sysDash"/>
          </a:ln>
        </p:spPr>
        <p:txBody>
          <a:bodyPr wrap="square">
            <a:spAutoFit/>
          </a:bodyPr>
          <a:lstStyle/>
          <a:p>
            <a:pPr algn="just"/>
            <a:r>
              <a:rPr kumimoji="0" lang="en-US" sz="2800" b="0" i="0" u="none" strike="noStrike" kern="1200" cap="none" spc="0" normalizeH="0" baseline="0" noProof="0" dirty="0">
                <a:ln>
                  <a:noFill/>
                </a:ln>
                <a:solidFill>
                  <a:srgbClr val="F79646">
                    <a:lumMod val="50000"/>
                  </a:srgbClr>
                </a:solidFill>
                <a:effectLst/>
                <a:uLnTx/>
                <a:uFillTx/>
                <a:latin typeface="Nunito Black" pitchFamily="2" charset="0"/>
              </a:rPr>
              <a:t>	</a:t>
            </a:r>
            <a:r>
              <a:rPr lang="vi-VN" sz="2600" dirty="0">
                <a:solidFill>
                  <a:srgbClr val="F92D67"/>
                </a:solidFill>
                <a:latin typeface="Nunito Black" pitchFamily="2"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p:txBody>
      </p:sp>
      <p:sp>
        <p:nvSpPr>
          <p:cNvPr id="9" name="TextBox 8">
            <a:extLst>
              <a:ext uri="{FF2B5EF4-FFF2-40B4-BE49-F238E27FC236}">
                <a16:creationId xmlns:a16="http://schemas.microsoft.com/office/drawing/2014/main" id="{7CCD22EC-874E-9810-7272-0254E6F7D431}"/>
              </a:ext>
            </a:extLst>
          </p:cNvPr>
          <p:cNvSpPr txBox="1"/>
          <p:nvPr/>
        </p:nvSpPr>
        <p:spPr>
          <a:xfrm>
            <a:off x="990600" y="3234665"/>
            <a:ext cx="10591800" cy="2349579"/>
          </a:xfrm>
          <a:prstGeom prst="roundRect">
            <a:avLst/>
          </a:prstGeom>
          <a:solidFill>
            <a:schemeClr val="accent5">
              <a:lumMod val="20000"/>
              <a:lumOff val="80000"/>
            </a:schemeClr>
          </a:solidFill>
          <a:ln w="28575">
            <a:solidFill>
              <a:srgbClr val="FDEADA"/>
            </a:solidFill>
            <a:prstDash val="sysDash"/>
          </a:ln>
        </p:spPr>
        <p:txBody>
          <a:bodyPr wrap="square">
            <a:spAutoFit/>
          </a:bodyPr>
          <a:lstStyle/>
          <a:p>
            <a:r>
              <a:rPr kumimoji="0" lang="en-US" sz="2800" b="0" i="0" u="none" strike="noStrike" kern="1200" cap="none" spc="0" normalizeH="0" baseline="0" noProof="0" dirty="0">
                <a:ln>
                  <a:noFill/>
                </a:ln>
                <a:solidFill>
                  <a:srgbClr val="0070C0"/>
                </a:solidFill>
                <a:effectLst/>
                <a:uLnTx/>
                <a:uFillTx/>
                <a:latin typeface="Nunito Black" pitchFamily="2" charset="0"/>
              </a:rPr>
              <a:t>	</a:t>
            </a:r>
            <a:r>
              <a:rPr lang="vi-VN" sz="2600" dirty="0">
                <a:solidFill>
                  <a:schemeClr val="tx2">
                    <a:lumMod val="50000"/>
                  </a:schemeClr>
                </a:solidFill>
                <a:latin typeface="Nunito Black" pitchFamily="2"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p:txBody>
      </p:sp>
      <p:grpSp>
        <p:nvGrpSpPr>
          <p:cNvPr id="10" name="Group 9"/>
          <p:cNvGrpSpPr/>
          <p:nvPr/>
        </p:nvGrpSpPr>
        <p:grpSpPr>
          <a:xfrm>
            <a:off x="533199" y="1059813"/>
            <a:ext cx="914801" cy="584333"/>
            <a:chOff x="-28110" y="914314"/>
            <a:chExt cx="851094" cy="584333"/>
          </a:xfrm>
        </p:grpSpPr>
        <p:pic>
          <p:nvPicPr>
            <p:cNvPr id="15" name="Picture 14">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6" name="TextBox 15">
              <a:extLst>
                <a:ext uri="{FF2B5EF4-FFF2-40B4-BE49-F238E27FC236}">
                  <a16:creationId xmlns:a16="http://schemas.microsoft.com/office/drawing/2014/main" id="{6CB9475D-5FE6-AD42-327C-E5F28189D1C0}"/>
                </a:ext>
              </a:extLst>
            </p:cNvPr>
            <p:cNvSpPr txBox="1"/>
            <p:nvPr/>
          </p:nvSpPr>
          <p:spPr>
            <a:xfrm>
              <a:off x="264712" y="960164"/>
              <a:ext cx="347787"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lang="en-US" sz="2800" dirty="0">
                  <a:solidFill>
                    <a:prstClr val="black">
                      <a:lumMod val="95000"/>
                      <a:lumOff val="5000"/>
                    </a:prstClr>
                  </a:solidFill>
                  <a:latin typeface="#9Slide03 AmpleSoft Bold" panose="02000000000000000000" pitchFamily="2" charset="0"/>
                  <a:cs typeface="Baloo 2 Medium" pitchFamily="2" charset="0"/>
                </a:rPr>
                <a:t>3</a:t>
              </a:r>
              <a:endPar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endParaRPr>
            </a:p>
          </p:txBody>
        </p:sp>
      </p:grpSp>
      <p:grpSp>
        <p:nvGrpSpPr>
          <p:cNvPr id="17" name="Group 16"/>
          <p:cNvGrpSpPr/>
          <p:nvPr/>
        </p:nvGrpSpPr>
        <p:grpSpPr>
          <a:xfrm>
            <a:off x="650550" y="3234664"/>
            <a:ext cx="914801" cy="584333"/>
            <a:chOff x="-28110" y="914314"/>
            <a:chExt cx="851094" cy="584333"/>
          </a:xfrm>
        </p:grpSpPr>
        <p:pic>
          <p:nvPicPr>
            <p:cNvPr id="18" name="Picture 17">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9" name="TextBox 18">
              <a:extLst>
                <a:ext uri="{FF2B5EF4-FFF2-40B4-BE49-F238E27FC236}">
                  <a16:creationId xmlns:a16="http://schemas.microsoft.com/office/drawing/2014/main" id="{6CB9475D-5FE6-AD42-327C-E5F28189D1C0}"/>
                </a:ext>
              </a:extLst>
            </p:cNvPr>
            <p:cNvSpPr txBox="1"/>
            <p:nvPr/>
          </p:nvSpPr>
          <p:spPr>
            <a:xfrm>
              <a:off x="264712" y="960164"/>
              <a:ext cx="355245"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4</a:t>
              </a:r>
            </a:p>
          </p:txBody>
        </p:sp>
      </p:grpSp>
      <p:sp>
        <p:nvSpPr>
          <p:cNvPr id="13" name="TextBox 12">
            <a:extLst>
              <a:ext uri="{FF2B5EF4-FFF2-40B4-BE49-F238E27FC236}">
                <a16:creationId xmlns:a16="http://schemas.microsoft.com/office/drawing/2014/main" id="{7CCD22EC-874E-9810-7272-0254E6F7D431}"/>
              </a:ext>
            </a:extLst>
          </p:cNvPr>
          <p:cNvSpPr txBox="1"/>
          <p:nvPr/>
        </p:nvSpPr>
        <p:spPr>
          <a:xfrm>
            <a:off x="1754824" y="5932194"/>
            <a:ext cx="9829800" cy="578882"/>
          </a:xfrm>
          <a:prstGeom prst="roundRect">
            <a:avLst/>
          </a:prstGeom>
          <a:solidFill>
            <a:srgbClr val="FDEADA"/>
          </a:solidFill>
          <a:ln w="28575">
            <a:solidFill>
              <a:srgbClr val="FDEADA"/>
            </a:solidFill>
            <a:prstDash val="sysDash"/>
          </a:ln>
        </p:spPr>
        <p:txBody>
          <a:bodyPr wrap="square">
            <a:spAutoFit/>
          </a:bodyPr>
          <a:lstStyle/>
          <a:p>
            <a:r>
              <a:rPr kumimoji="0" lang="en-US" sz="2800" b="0" i="0" u="none" strike="noStrike" kern="1200" cap="none" spc="0" normalizeH="0" baseline="0" noProof="0" dirty="0">
                <a:ln>
                  <a:noFill/>
                </a:ln>
                <a:solidFill>
                  <a:srgbClr val="0070C0"/>
                </a:solidFill>
                <a:effectLst/>
                <a:uLnTx/>
                <a:uFillTx/>
                <a:latin typeface="Nunito Black" pitchFamily="2" charset="0"/>
              </a:rPr>
              <a:t>	</a:t>
            </a:r>
            <a:r>
              <a:rPr lang="vi-VN" sz="2600" dirty="0">
                <a:solidFill>
                  <a:srgbClr val="00B050"/>
                </a:solidFill>
                <a:latin typeface="Nunito Black" pitchFamily="2" charset="0"/>
              </a:rPr>
              <a:t>Tạm biệt mùa hè, mai Diệu sẽ bước vào năm học mới…</a:t>
            </a:r>
          </a:p>
        </p:txBody>
      </p:sp>
      <p:grpSp>
        <p:nvGrpSpPr>
          <p:cNvPr id="14" name="Group 13"/>
          <p:cNvGrpSpPr/>
          <p:nvPr/>
        </p:nvGrpSpPr>
        <p:grpSpPr>
          <a:xfrm>
            <a:off x="1336351" y="5791201"/>
            <a:ext cx="836946" cy="512918"/>
            <a:chOff x="-28110" y="914314"/>
            <a:chExt cx="851094" cy="584333"/>
          </a:xfrm>
        </p:grpSpPr>
        <p:pic>
          <p:nvPicPr>
            <p:cNvPr id="20" name="Picture 19">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21" name="TextBox 20">
              <a:extLst>
                <a:ext uri="{FF2B5EF4-FFF2-40B4-BE49-F238E27FC236}">
                  <a16:creationId xmlns:a16="http://schemas.microsoft.com/office/drawing/2014/main" id="{6CB9475D-5FE6-AD42-327C-E5F28189D1C0}"/>
                </a:ext>
              </a:extLst>
            </p:cNvPr>
            <p:cNvSpPr txBox="1"/>
            <p:nvPr/>
          </p:nvSpPr>
          <p:spPr>
            <a:xfrm>
              <a:off x="264712" y="960164"/>
              <a:ext cx="365683"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5</a:t>
              </a:r>
            </a:p>
          </p:txBody>
        </p:sp>
      </p:grpSp>
      <p:sp>
        <p:nvSpPr>
          <p:cNvPr id="23" name="TextBox 22">
            <a:extLst>
              <a:ext uri="{FF2B5EF4-FFF2-40B4-BE49-F238E27FC236}">
                <a16:creationId xmlns:a16="http://schemas.microsoft.com/office/drawing/2014/main" id="{874923DD-2CD3-2D7E-2162-E433FE8F2CFE}"/>
              </a:ext>
            </a:extLst>
          </p:cNvPr>
          <p:cNvSpPr txBox="1"/>
          <p:nvPr/>
        </p:nvSpPr>
        <p:spPr>
          <a:xfrm>
            <a:off x="1049098" y="315831"/>
            <a:ext cx="6113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18674172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9" name="TextBox 29">
            <a:extLst>
              <a:ext uri="{FF2B5EF4-FFF2-40B4-BE49-F238E27FC236}">
                <a16:creationId xmlns:a16="http://schemas.microsoft.com/office/drawing/2014/main" id="{F9AC805C-20B9-D478-A468-ED6319489366}"/>
              </a:ext>
            </a:extLst>
          </p:cNvPr>
          <p:cNvSpPr txBox="1"/>
          <p:nvPr/>
        </p:nvSpPr>
        <p:spPr>
          <a:xfrm>
            <a:off x="3657600" y="651633"/>
            <a:ext cx="4419600" cy="754053"/>
          </a:xfrm>
          <a:prstGeom prst="rect">
            <a:avLst/>
          </a:prstGeom>
        </p:spPr>
        <p:txBody>
          <a:bodyPr wrap="square" lIns="0" tIns="0" rIns="0" bIns="0" rtlCol="0" anchor="t">
            <a:spAutoFit/>
          </a:bodyPr>
          <a:lstStyle/>
          <a:p>
            <a:pPr marL="0" marR="0" lvl="0" indent="0" algn="ctr" defTabSz="609539" rtl="0" eaLnBrk="1" fontAlgn="auto" latinLnBrk="0" hangingPunct="1">
              <a:lnSpc>
                <a:spcPts val="6400"/>
              </a:lnSpc>
              <a:spcBef>
                <a:spcPct val="0"/>
              </a:spcBef>
              <a:spcAft>
                <a:spcPts val="0"/>
              </a:spcAft>
              <a:buClrTx/>
              <a:buSzTx/>
              <a:buFontTx/>
              <a:buNone/>
              <a:tabLst/>
              <a:defRPr/>
            </a:pPr>
            <a:r>
              <a:rPr kumimoji="0" lang="en-US" sz="3600" b="0" i="0" u="none" strike="noStrike" kern="1200" cap="none" spc="-133" normalizeH="0" baseline="0" noProof="0" dirty="0" err="1">
                <a:ln>
                  <a:noFill/>
                </a:ln>
                <a:solidFill>
                  <a:srgbClr val="FF0000"/>
                </a:solidFill>
                <a:effectLst/>
                <a:uLnTx/>
                <a:uFillTx/>
                <a:latin typeface="Sriracha"/>
                <a:ea typeface="+mn-ea"/>
                <a:cs typeface="+mn-cs"/>
              </a:rPr>
              <a:t>Tạm</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biệt</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mùa</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hè</a:t>
            </a:r>
            <a:endParaRPr kumimoji="0" lang="en-US" sz="3600" b="0" i="0" u="none" strike="noStrike" kern="1200" cap="none" spc="-133" normalizeH="0" baseline="0" noProof="0" dirty="0">
              <a:ln>
                <a:noFill/>
              </a:ln>
              <a:solidFill>
                <a:srgbClr val="FF0000"/>
              </a:solidFill>
              <a:effectLst/>
              <a:uLnTx/>
              <a:uFillTx/>
              <a:latin typeface="Sriracha"/>
              <a:ea typeface="+mn-ea"/>
              <a:cs typeface="+mn-cs"/>
            </a:endParaRPr>
          </a:p>
        </p:txBody>
      </p:sp>
      <p:sp>
        <p:nvSpPr>
          <p:cNvPr id="3" name="Rectangle 2"/>
          <p:cNvSpPr/>
          <p:nvPr/>
        </p:nvSpPr>
        <p:spPr>
          <a:xfrm>
            <a:off x="560295" y="1318022"/>
            <a:ext cx="11500682" cy="5539978"/>
          </a:xfrm>
          <a:prstGeom prst="rect">
            <a:avLst/>
          </a:prstGeom>
          <a:solidFill>
            <a:schemeClr val="accent5">
              <a:lumMod val="20000"/>
              <a:lumOff val="80000"/>
            </a:schemeClr>
          </a:solidFill>
          <a:ln>
            <a:noFill/>
          </a:ln>
          <a:effectLst/>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1">
                    <a:lumMod val="50000"/>
                  </a:schemeClr>
                </a:solidFill>
                <a:effectLst/>
                <a:uLnTx/>
                <a:uFillTx/>
                <a:latin typeface="Nunito Black" pitchFamily="2" charset="0"/>
              </a:rPr>
              <a:t>	</a:t>
            </a: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1">
                    <a:lumMod val="50000"/>
                  </a:schemeClr>
                </a:solidFill>
                <a:effectLst/>
                <a:uLnTx/>
                <a:uFillTx/>
                <a:latin typeface="Nunito Black" pitchFamily="2" charset="0"/>
              </a:rPr>
              <a:t>	</a:t>
            </a: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Mùa hè của Diệu đơn giản lắm. Chiều nào Diệu cũng theo mẹ đi các vườn thu hái quả, Hết chôm chôm lại đến bơ, sầu riêng,… Được đến nhiều mảnh vườn với vô vàn trái cây khác nhau thật là thích!</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1">
                    <a:lumMod val="50000"/>
                  </a:schemeClr>
                </a:solidFill>
                <a:effectLst/>
                <a:uLnTx/>
                <a:uFillTx/>
                <a:latin typeface="Nunito Black" pitchFamily="2" charset="0"/>
              </a:rPr>
              <a:t>	</a:t>
            </a: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1">
                    <a:lumMod val="50000"/>
                  </a:schemeClr>
                </a:solidFill>
                <a:effectLst/>
                <a:uLnTx/>
                <a:uFillTx/>
                <a:latin typeface="Nunito Black" pitchFamily="2" charset="0"/>
              </a:rPr>
              <a:t>	</a:t>
            </a: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1">
                    <a:lumMod val="50000"/>
                  </a:schemeClr>
                </a:solidFill>
                <a:effectLst/>
                <a:uLnTx/>
                <a:uFillTx/>
                <a:latin typeface="Nunito Black" pitchFamily="2" charset="0"/>
              </a:rPr>
              <a:t>	</a:t>
            </a: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Tạm biệt mùa hè, mai Diệu sẽ bước vào năm học mới…</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(Theo Vũ Thị Huyền Trang)</a:t>
            </a:r>
          </a:p>
        </p:txBody>
      </p:sp>
      <p:sp>
        <p:nvSpPr>
          <p:cNvPr id="6" name="TextBox 5">
            <a:extLst>
              <a:ext uri="{FF2B5EF4-FFF2-40B4-BE49-F238E27FC236}">
                <a16:creationId xmlns:a16="http://schemas.microsoft.com/office/drawing/2014/main" id="{874923DD-2CD3-2D7E-2162-E433FE8F2CFE}"/>
              </a:ext>
            </a:extLst>
          </p:cNvPr>
          <p:cNvSpPr txBox="1"/>
          <p:nvPr/>
        </p:nvSpPr>
        <p:spPr>
          <a:xfrm>
            <a:off x="1038872" y="223197"/>
            <a:ext cx="5514327"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theo</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nhóm</a:t>
            </a:r>
            <a:endParaRPr lang="en-US" sz="32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2177906735"/>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9" name="TextBox 29">
            <a:extLst>
              <a:ext uri="{FF2B5EF4-FFF2-40B4-BE49-F238E27FC236}">
                <a16:creationId xmlns:a16="http://schemas.microsoft.com/office/drawing/2014/main" id="{F9AC805C-20B9-D478-A468-ED6319489366}"/>
              </a:ext>
            </a:extLst>
          </p:cNvPr>
          <p:cNvSpPr txBox="1"/>
          <p:nvPr/>
        </p:nvSpPr>
        <p:spPr>
          <a:xfrm>
            <a:off x="3733800" y="325823"/>
            <a:ext cx="4419600" cy="754053"/>
          </a:xfrm>
          <a:prstGeom prst="rect">
            <a:avLst/>
          </a:prstGeom>
        </p:spPr>
        <p:txBody>
          <a:bodyPr wrap="square" lIns="0" tIns="0" rIns="0" bIns="0" rtlCol="0" anchor="t">
            <a:spAutoFit/>
          </a:bodyPr>
          <a:lstStyle/>
          <a:p>
            <a:pPr marL="0" marR="0" lvl="0" indent="0" algn="ctr" defTabSz="609539" rtl="0" eaLnBrk="1" fontAlgn="auto" latinLnBrk="0" hangingPunct="1">
              <a:lnSpc>
                <a:spcPts val="6400"/>
              </a:lnSpc>
              <a:spcBef>
                <a:spcPct val="0"/>
              </a:spcBef>
              <a:spcAft>
                <a:spcPts val="0"/>
              </a:spcAft>
              <a:buClrTx/>
              <a:buSzTx/>
              <a:buFontTx/>
              <a:buNone/>
              <a:tabLst/>
              <a:defRPr/>
            </a:pPr>
            <a:r>
              <a:rPr kumimoji="0" lang="en-US" sz="3600" b="0" i="0" u="none" strike="noStrike" kern="1200" cap="none" spc="-133" normalizeH="0" baseline="0" noProof="0" dirty="0" err="1">
                <a:ln>
                  <a:noFill/>
                </a:ln>
                <a:solidFill>
                  <a:srgbClr val="FF0000"/>
                </a:solidFill>
                <a:effectLst/>
                <a:uLnTx/>
                <a:uFillTx/>
                <a:latin typeface="Sriracha"/>
                <a:ea typeface="+mn-ea"/>
                <a:cs typeface="+mn-cs"/>
              </a:rPr>
              <a:t>Tạm</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biệt</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mùa</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hè</a:t>
            </a:r>
            <a:endParaRPr kumimoji="0" lang="en-US" sz="3600" b="0" i="0" u="none" strike="noStrike" kern="1200" cap="none" spc="-133" normalizeH="0" baseline="0" noProof="0" dirty="0">
              <a:ln>
                <a:noFill/>
              </a:ln>
              <a:solidFill>
                <a:srgbClr val="FF0000"/>
              </a:solidFill>
              <a:effectLst/>
              <a:uLnTx/>
              <a:uFillTx/>
              <a:latin typeface="Sriracha"/>
              <a:ea typeface="+mn-ea"/>
              <a:cs typeface="+mn-cs"/>
            </a:endParaRPr>
          </a:p>
        </p:txBody>
      </p:sp>
      <p:sp>
        <p:nvSpPr>
          <p:cNvPr id="3" name="Rectangle 2"/>
          <p:cNvSpPr/>
          <p:nvPr/>
        </p:nvSpPr>
        <p:spPr>
          <a:xfrm>
            <a:off x="443236" y="1079876"/>
            <a:ext cx="11305527" cy="5539978"/>
          </a:xfrm>
          <a:prstGeom prst="rect">
            <a:avLst/>
          </a:prstGeom>
          <a:solidFill>
            <a:schemeClr val="accent6">
              <a:lumMod val="20000"/>
              <a:lumOff val="80000"/>
            </a:schemeClr>
          </a:solidFill>
          <a:ln>
            <a:noFill/>
          </a:ln>
          <a:effectLst/>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Mùa hè của Diệu đơn giản lắm. Chiều nào Diệu cũng theo mẹ đi các vườn thu hái quả, Hết chôm chôm lại đến bơ, sầu riêng,… Được đến nhiều mảnh vườn với vô vàn trái cây khác nhau thật là thích!</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Tạm biệt mùa hè, mai Diệu sẽ bước vào năm học mới…</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Nunito Black" pitchFamily="2" charset="0"/>
              </a:rPr>
              <a:t>(Theo Vũ Thị Huyền Trang)</a:t>
            </a:r>
          </a:p>
        </p:txBody>
      </p:sp>
      <p:sp>
        <p:nvSpPr>
          <p:cNvPr id="6" name="TextBox 5">
            <a:extLst>
              <a:ext uri="{FF2B5EF4-FFF2-40B4-BE49-F238E27FC236}">
                <a16:creationId xmlns:a16="http://schemas.microsoft.com/office/drawing/2014/main" id="{874923DD-2CD3-2D7E-2162-E433FE8F2CFE}"/>
              </a:ext>
            </a:extLst>
          </p:cNvPr>
          <p:cNvSpPr txBox="1"/>
          <p:nvPr/>
        </p:nvSpPr>
        <p:spPr>
          <a:xfrm>
            <a:off x="1049098" y="315830"/>
            <a:ext cx="3065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toàn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bài</a:t>
            </a:r>
            <a:endParaRPr lang="en-US" sz="32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541526371"/>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685800" y="1657793"/>
            <a:ext cx="6679900" cy="646986"/>
          </a:xfrm>
          <a:prstGeom prst="roundRect">
            <a:avLst/>
          </a:prstGeom>
          <a:noFill/>
          <a:ln w="28575">
            <a:noFill/>
            <a:prstDash val="sysDash"/>
          </a:ln>
        </p:spPr>
        <p:txBody>
          <a:bodyPr wrap="square">
            <a:spAutoFit/>
          </a:bodyPr>
          <a:lstStyle/>
          <a:p>
            <a:pPr algn="ctr">
              <a:defRPr/>
            </a:pPr>
            <a:r>
              <a:rPr kumimoji="0" lang="en-US" sz="3200" b="1" i="0" u="none" strike="noStrike" kern="1200" cap="none" spc="0" normalizeH="0" baseline="0" noProof="0" err="1">
                <a:ln>
                  <a:noFill/>
                </a:ln>
                <a:solidFill>
                  <a:srgbClr val="FF0000"/>
                </a:solidFill>
                <a:effectLst/>
                <a:uLnTx/>
                <a:uFillTx/>
                <a:latin typeface="Nunito Black" pitchFamily="2" charset="0"/>
                <a:cs typeface="Baloo 2 SemiBold" pitchFamily="2" charset="0"/>
              </a:rPr>
              <a:t>Kì</a:t>
            </a:r>
            <a:r>
              <a:rPr kumimoji="0" lang="en-US" sz="3200" b="1" i="0" u="none" strike="noStrike" kern="1200" cap="none" spc="0" normalizeH="0" noProof="0">
                <a:ln>
                  <a:noFill/>
                </a:ln>
                <a:solidFill>
                  <a:srgbClr val="FF0000"/>
                </a:solidFill>
                <a:effectLst/>
                <a:uLnTx/>
                <a:uFillTx/>
                <a:latin typeface="Nunito Black" pitchFamily="2" charset="0"/>
                <a:cs typeface="Baloo 2 SemiBold" pitchFamily="2" charset="0"/>
              </a:rPr>
              <a:t> thú: </a:t>
            </a:r>
            <a:r>
              <a:rPr lang="vi-VN" sz="3200" b="1">
                <a:solidFill>
                  <a:srgbClr val="FF0000"/>
                </a:solidFill>
                <a:latin typeface="Nunito Black" pitchFamily="2" charset="0"/>
              </a:rPr>
              <a:t>đặc biệt thú vị</a:t>
            </a:r>
          </a:p>
        </p:txBody>
      </p:sp>
      <p:sp>
        <p:nvSpPr>
          <p:cNvPr id="7" name="TextBox 6">
            <a:extLst>
              <a:ext uri="{FF2B5EF4-FFF2-40B4-BE49-F238E27FC236}">
                <a16:creationId xmlns:a16="http://schemas.microsoft.com/office/drawing/2014/main" id="{31CD8366-6099-09EB-BC77-037F0CEFC165}"/>
              </a:ext>
            </a:extLst>
          </p:cNvPr>
          <p:cNvSpPr txBox="1"/>
          <p:nvPr/>
        </p:nvSpPr>
        <p:spPr>
          <a:xfrm>
            <a:off x="109395" y="2550380"/>
            <a:ext cx="9956500" cy="715089"/>
          </a:xfrm>
          <a:prstGeom prst="roundRect">
            <a:avLst/>
          </a:prstGeom>
          <a:noFill/>
          <a:ln w="28575">
            <a:noFill/>
            <a:prstDash val="sysDash"/>
          </a:ln>
        </p:spPr>
        <p:txBody>
          <a:bodyPr wrap="square">
            <a:spAutoFit/>
          </a:bodyPr>
          <a:lstStyle/>
          <a:p>
            <a:pPr algn="ctr">
              <a:defRPr/>
            </a:pPr>
            <a:r>
              <a:rPr kumimoji="0" lang="en-US" sz="3600" b="0" i="0" u="none" strike="noStrike" kern="1200" cap="none" spc="0" normalizeH="0" baseline="0" noProof="0" err="1">
                <a:ln>
                  <a:noFill/>
                </a:ln>
                <a:solidFill>
                  <a:srgbClr val="002060"/>
                </a:solidFill>
                <a:effectLst/>
                <a:uLnTx/>
                <a:uFillTx/>
                <a:latin typeface="Nunito Black" pitchFamily="2" charset="0"/>
                <a:cs typeface="Baloo 2 SemiBold" pitchFamily="2" charset="0"/>
              </a:rPr>
              <a:t>Tỉ</a:t>
            </a:r>
            <a:r>
              <a:rPr kumimoji="0" lang="en-US" sz="3600" b="0" i="0" u="none" strike="noStrike" kern="1200" cap="none" spc="0" normalizeH="0" baseline="0" noProof="0">
                <a:ln>
                  <a:noFill/>
                </a:ln>
                <a:solidFill>
                  <a:srgbClr val="002060"/>
                </a:solidFill>
                <a:effectLst/>
                <a:uLnTx/>
                <a:uFillTx/>
                <a:latin typeface="Nunito Black" pitchFamily="2" charset="0"/>
                <a:cs typeface="Baloo 2 SemiBold" pitchFamily="2" charset="0"/>
              </a:rPr>
              <a:t> tê</a:t>
            </a:r>
            <a:r>
              <a:rPr kumimoji="0" lang="en-US" sz="3200" b="0" i="0" u="none" strike="noStrike" kern="1200" cap="none" spc="0" normalizeH="0" baseline="0" noProof="0">
                <a:ln>
                  <a:noFill/>
                </a:ln>
                <a:solidFill>
                  <a:srgbClr val="002060"/>
                </a:solidFill>
                <a:effectLst/>
                <a:uLnTx/>
                <a:uFillTx/>
                <a:latin typeface="Nunito Black" pitchFamily="2" charset="0"/>
                <a:cs typeface="Baloo 2 SemiBold" pitchFamily="2" charset="0"/>
              </a:rPr>
              <a:t>: </a:t>
            </a:r>
            <a:r>
              <a:rPr lang="vi-VN" sz="3200">
                <a:solidFill>
                  <a:srgbClr val="002060"/>
                </a:solidFill>
                <a:latin typeface="Nunito Black" pitchFamily="2" charset="0"/>
              </a:rPr>
              <a:t>nói nhỏ với giọng thân mật như tâm tình</a:t>
            </a:r>
            <a:endParaRPr lang="vi-VN" sz="2800">
              <a:solidFill>
                <a:srgbClr val="002060"/>
              </a:solidFill>
              <a:latin typeface="Nunito Black" pitchFamily="2" charset="0"/>
            </a:endParaRPr>
          </a:p>
        </p:txBody>
      </p:sp>
      <p:sp>
        <p:nvSpPr>
          <p:cNvPr id="10" name="TextBox 9">
            <a:extLst>
              <a:ext uri="{FF2B5EF4-FFF2-40B4-BE49-F238E27FC236}">
                <a16:creationId xmlns:a16="http://schemas.microsoft.com/office/drawing/2014/main" id="{6E035349-06E2-6263-388B-3A094A78C4B5}"/>
              </a:ext>
            </a:extLst>
          </p:cNvPr>
          <p:cNvSpPr txBox="1"/>
          <p:nvPr/>
        </p:nvSpPr>
        <p:spPr>
          <a:xfrm>
            <a:off x="-1066800" y="3620214"/>
            <a:ext cx="8605825" cy="646986"/>
          </a:xfrm>
          <a:prstGeom prst="roundRect">
            <a:avLst/>
          </a:prstGeom>
          <a:noFill/>
          <a:ln w="28575">
            <a:noFill/>
            <a:prstDash val="sysDash"/>
          </a:ln>
        </p:spPr>
        <p:txBody>
          <a:bodyPr wrap="square">
            <a:spAutoFit/>
          </a:bodyPr>
          <a:lstStyle/>
          <a:p>
            <a:pPr algn="ctr">
              <a:defRPr/>
            </a:pPr>
            <a:r>
              <a:rPr kumimoji="0" lang="en-US" sz="3200" b="0" i="0" u="none" strike="noStrike" kern="1200" cap="none" spc="0" normalizeH="0" baseline="0" noProof="0" err="1">
                <a:ln>
                  <a:noFill/>
                </a:ln>
                <a:solidFill>
                  <a:srgbClr val="00B0F0"/>
                </a:solidFill>
                <a:effectLst/>
                <a:uLnTx/>
                <a:uFillTx/>
                <a:latin typeface="Nunito Black" pitchFamily="2" charset="0"/>
                <a:cs typeface="Baloo 2 SemiBold" pitchFamily="2" charset="0"/>
              </a:rPr>
              <a:t>Tảo</a:t>
            </a:r>
            <a:r>
              <a:rPr kumimoji="0" lang="en-US" sz="3200" b="0" i="0" u="none" strike="noStrike" kern="1200" cap="none" spc="0" normalizeH="0" baseline="0" noProof="0">
                <a:ln>
                  <a:noFill/>
                </a:ln>
                <a:solidFill>
                  <a:srgbClr val="00B0F0"/>
                </a:solidFill>
                <a:effectLst/>
                <a:uLnTx/>
                <a:uFillTx/>
                <a:latin typeface="Nunito Black" pitchFamily="2" charset="0"/>
                <a:cs typeface="Baloo 2 SemiBold" pitchFamily="2" charset="0"/>
              </a:rPr>
              <a:t> tần: </a:t>
            </a:r>
            <a:r>
              <a:rPr lang="vi-VN" sz="3200">
                <a:solidFill>
                  <a:srgbClr val="00B0F0"/>
                </a:solidFill>
                <a:latin typeface="Nunito Black" pitchFamily="2" charset="0"/>
              </a:rPr>
              <a:t>đảm đang, chịu khó</a:t>
            </a:r>
          </a:p>
        </p:txBody>
      </p:sp>
      <p:sp>
        <p:nvSpPr>
          <p:cNvPr id="9" name="TextBox 8">
            <a:extLst>
              <a:ext uri="{FF2B5EF4-FFF2-40B4-BE49-F238E27FC236}">
                <a16:creationId xmlns:a16="http://schemas.microsoft.com/office/drawing/2014/main" id="{874923DD-2CD3-2D7E-2162-E433FE8F2CFE}"/>
              </a:ext>
            </a:extLst>
          </p:cNvPr>
          <p:cNvSpPr txBox="1"/>
          <p:nvPr/>
        </p:nvSpPr>
        <p:spPr>
          <a:xfrm>
            <a:off x="1371600" y="396273"/>
            <a:ext cx="4191000"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rgbClr val="008000"/>
                </a:solidFill>
                <a:latin typeface="Nunito Black" pitchFamily="2" charset="0"/>
                <a:cs typeface="Baloo 2 SemiBold" pitchFamily="2" charset="0"/>
              </a:rPr>
              <a:t>Giải</a:t>
            </a:r>
            <a:r>
              <a:rPr lang="en-US" sz="3600" b="1" dirty="0">
                <a:solidFill>
                  <a:srgbClr val="008000"/>
                </a:solidFill>
                <a:latin typeface="Nunito Black" pitchFamily="2" charset="0"/>
                <a:cs typeface="Baloo 2 SemiBold" pitchFamily="2" charset="0"/>
              </a:rPr>
              <a:t> </a:t>
            </a:r>
            <a:r>
              <a:rPr lang="en-US" sz="3600" b="1" dirty="0" err="1">
                <a:solidFill>
                  <a:srgbClr val="008000"/>
                </a:solidFill>
                <a:latin typeface="Nunito Black" pitchFamily="2" charset="0"/>
                <a:cs typeface="Baloo 2 SemiBold" pitchFamily="2" charset="0"/>
              </a:rPr>
              <a:t>nghĩa</a:t>
            </a:r>
            <a:r>
              <a:rPr lang="en-US" sz="3600" b="1" dirty="0">
                <a:solidFill>
                  <a:srgbClr val="008000"/>
                </a:solidFill>
                <a:latin typeface="Nunito Black" pitchFamily="2" charset="0"/>
                <a:cs typeface="Baloo 2 SemiBold" pitchFamily="2" charset="0"/>
              </a:rPr>
              <a:t> </a:t>
            </a:r>
            <a:r>
              <a:rPr lang="en-US" sz="3600" b="1" dirty="0" err="1">
                <a:solidFill>
                  <a:srgbClr val="008000"/>
                </a:solidFill>
                <a:latin typeface="Nunito Black" pitchFamily="2" charset="0"/>
                <a:cs typeface="Baloo 2 SemiBold" pitchFamily="2" charset="0"/>
              </a:rPr>
              <a:t>từ</a:t>
            </a:r>
            <a:endParaRPr lang="en-US" sz="3600" b="1" dirty="0">
              <a:solidFill>
                <a:srgbClr val="008000"/>
              </a:solidFill>
              <a:latin typeface="Nunito Black" pitchFamily="2" charset="0"/>
              <a:cs typeface="Baloo 2 SemiBold" pitchFamily="2" charset="0"/>
            </a:endParaRPr>
          </a:p>
        </p:txBody>
      </p:sp>
      <p:pic>
        <p:nvPicPr>
          <p:cNvPr id="11" name="Picture 10">
            <a:extLst>
              <a:ext uri="{FF2B5EF4-FFF2-40B4-BE49-F238E27FC236}">
                <a16:creationId xmlns:a16="http://schemas.microsoft.com/office/drawing/2014/main" id="{23EA7FBE-DC24-95ED-9D97-8F451880376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696" b="99783" l="532" r="97872">
                        <a14:foregroundMark x1="25709" y1="33261" x2="25709" y2="33261"/>
                        <a14:foregroundMark x1="25355" y1="32826" x2="25355" y2="32826"/>
                        <a14:foregroundMark x1="21631" y1="23913" x2="21631" y2="23913"/>
                        <a14:foregroundMark x1="12057" y1="20435" x2="12057" y2="20435"/>
                        <a14:foregroundMark x1="11525" y1="20435" x2="11525" y2="20435"/>
                        <a14:foregroundMark x1="11170" y1="14348" x2="11170" y2="14348"/>
                        <a14:foregroundMark x1="8333" y1="11957" x2="7447" y2="13696"/>
                        <a14:foregroundMark x1="7447" y1="15652" x2="7447" y2="15652"/>
                        <a14:foregroundMark x1="7447" y1="25217" x2="7447" y2="27174"/>
                        <a14:foregroundMark x1="10816" y1="27174" x2="13475" y2="26087"/>
                        <a14:foregroundMark x1="15780" y1="22826" x2="15780" y2="22826"/>
                        <a14:foregroundMark x1="11348" y1="9565" x2="11348" y2="9565"/>
                        <a14:foregroundMark x1="11348" y1="8913" x2="11348" y2="8913"/>
                        <a14:foregroundMark x1="7979" y1="5217" x2="7979" y2="5217"/>
                        <a14:foregroundMark x1="6206" y1="3696" x2="6206" y2="3696"/>
                        <a14:foregroundMark x1="4787" y1="3696" x2="4078" y2="5652"/>
                        <a14:foregroundMark x1="4078" y1="6522" x2="4078" y2="9565"/>
                        <a14:foregroundMark x1="2837" y1="8478" x2="2837" y2="8478"/>
                        <a14:foregroundMark x1="2837" y1="8478" x2="2837" y2="8478"/>
                        <a14:foregroundMark x1="4433" y1="8478" x2="4433" y2="8478"/>
                        <a14:foregroundMark x1="5851" y1="8913" x2="5851" y2="8913"/>
                        <a14:foregroundMark x1="7270" y1="10000" x2="7801" y2="12826"/>
                        <a14:foregroundMark x1="7801" y1="15652" x2="7801" y2="15652"/>
                        <a14:foregroundMark x1="3723" y1="12391" x2="3723" y2="12391"/>
                        <a14:foregroundMark x1="4078" y1="10435" x2="4078" y2="10435"/>
                        <a14:foregroundMark x1="4078" y1="10000" x2="4078" y2="10000"/>
                        <a14:foregroundMark x1="2128" y1="10435" x2="2128" y2="10435"/>
                        <a14:foregroundMark x1="2128" y1="10435" x2="2128" y2="10435"/>
                        <a14:foregroundMark x1="3723" y1="25217" x2="3723" y2="29130"/>
                        <a14:foregroundMark x1="3723" y1="30870" x2="3723" y2="30870"/>
                        <a14:foregroundMark x1="3546" y1="31957" x2="3546" y2="31957"/>
                        <a14:foregroundMark x1="2660" y1="32391" x2="2660" y2="32391"/>
                        <a14:foregroundMark x1="1950" y1="32391" x2="1950" y2="32391"/>
                        <a14:foregroundMark x1="1950" y1="31522" x2="1950" y2="31522"/>
                        <a14:foregroundMark x1="1418" y1="29130" x2="1418" y2="29130"/>
                        <a14:foregroundMark x1="1064" y1="32391" x2="1064" y2="32391"/>
                        <a14:foregroundMark x1="1418" y1="32391" x2="1418" y2="32391"/>
                        <a14:foregroundMark x1="709" y1="12391" x2="709" y2="12391"/>
                        <a14:foregroundMark x1="28369" y1="38043" x2="28369" y2="38043"/>
                        <a14:foregroundMark x1="43085" y1="58696" x2="43085" y2="58696"/>
                        <a14:foregroundMark x1="43617" y1="56739" x2="43617" y2="56739"/>
                        <a14:foregroundMark x1="45567" y1="52391" x2="46454" y2="52391"/>
                        <a14:foregroundMark x1="47695" y1="52391" x2="47695" y2="52391"/>
                        <a14:foregroundMark x1="48227" y1="52391" x2="48227" y2="52391"/>
                        <a14:foregroundMark x1="48759" y1="52391" x2="48759" y2="52391"/>
                        <a14:foregroundMark x1="53014" y1="55870" x2="53014" y2="55870"/>
                        <a14:foregroundMark x1="54255" y1="57174" x2="54255" y2="57174"/>
                        <a14:foregroundMark x1="54965" y1="57174" x2="55496" y2="58696"/>
                        <a14:foregroundMark x1="55851" y1="59130" x2="55851" y2="59130"/>
                        <a14:foregroundMark x1="56738" y1="59565" x2="56738" y2="59565"/>
                        <a14:foregroundMark x1="46099" y1="56304" x2="45213" y2="55217"/>
                        <a14:foregroundMark x1="42199" y1="50435" x2="42199" y2="50435"/>
                        <a14:foregroundMark x1="41844" y1="50435" x2="41844" y2="50435"/>
                        <a14:foregroundMark x1="41312" y1="51522" x2="41312" y2="51522"/>
                        <a14:foregroundMark x1="38830" y1="61957" x2="38830" y2="61957"/>
                        <a14:foregroundMark x1="38652" y1="63043" x2="39599" y2="64452"/>
                        <a14:foregroundMark x1="49645" y1="67174" x2="48787" y2="67911"/>
                        <a14:foregroundMark x1="48227" y1="65870" x2="48227" y2="65870"/>
                        <a14:foregroundMark x1="40071" y1="77174" x2="40071" y2="77174"/>
                        <a14:foregroundMark x1="47992" y1="77597" x2="48227" y2="77609"/>
                        <a14:foregroundMark x1="46611" y1="77523" x2="46877" y2="77537"/>
                        <a14:foregroundMark x1="44490" y1="77409" x2="45404" y2="77458"/>
                        <a14:foregroundMark x1="43061" y1="77333" x2="43966" y2="77381"/>
                        <a14:foregroundMark x1="40071" y1="77174" x2="42375" y2="77297"/>
                        <a14:foregroundMark x1="48227" y1="77609" x2="48482" y2="77139"/>
                        <a14:foregroundMark x1="44057" y1="83913" x2="43883" y2="84676"/>
                        <a14:foregroundMark x1="44258" y1="83034" x2="44057" y2="83913"/>
                        <a14:foregroundMark x1="40020" y1="99348" x2="39716" y2="99783"/>
                        <a14:foregroundMark x1="40401" y1="98803" x2="40020" y2="99348"/>
                        <a14:foregroundMark x1="25887" y1="85000" x2="25887" y2="85000"/>
                        <a14:foregroundMark x1="27482" y1="82609" x2="27482" y2="82609"/>
                        <a14:foregroundMark x1="27660" y1="81957" x2="27660" y2="81957"/>
                        <a14:foregroundMark x1="26596" y1="78261" x2="26596" y2="78261"/>
                        <a14:foregroundMark x1="18794" y1="73913" x2="18794" y2="73913"/>
                        <a14:foregroundMark x1="18440" y1="73478" x2="18440" y2="73478"/>
                        <a14:foregroundMark x1="22835" y1="88456" x2="25000" y2="99783"/>
                        <a14:foregroundMark x1="56206" y1="59130" x2="56206" y2="59130"/>
                        <a14:foregroundMark x1="51418" y1="61087" x2="51418" y2="61087"/>
                        <a14:foregroundMark x1="51418" y1="58696" x2="51418" y2="58696"/>
                        <a14:foregroundMark x1="51418" y1="58696" x2="51418" y2="58696"/>
                        <a14:foregroundMark x1="51950" y1="56739" x2="51950" y2="56739"/>
                        <a14:foregroundMark x1="49645" y1="56304" x2="49645" y2="56304"/>
                        <a14:foregroundMark x1="49468" y1="55217" x2="52837" y2="54783"/>
                        <a14:foregroundMark x1="54078" y1="55870" x2="54078" y2="55870"/>
                        <a14:foregroundMark x1="54078" y1="55870" x2="54078" y2="55870"/>
                        <a14:foregroundMark x1="54610" y1="58261" x2="54610" y2="60000"/>
                        <a14:foregroundMark x1="54965" y1="60652" x2="54965" y2="57174"/>
                        <a14:foregroundMark x1="54965" y1="55217" x2="55674" y2="56739"/>
                        <a14:foregroundMark x1="55674" y1="56739" x2="54965" y2="62391"/>
                        <a14:foregroundMark x1="52128" y1="53478" x2="52128" y2="53478"/>
                        <a14:foregroundMark x1="50709" y1="51087" x2="50709" y2="51087"/>
                        <a14:foregroundMark x1="18972" y1="75435" x2="18972" y2="75435"/>
                        <a14:foregroundMark x1="18972" y1="75435" x2="18972" y2="75435"/>
                        <a14:foregroundMark x1="58333" y1="76304" x2="58333" y2="76304"/>
                        <a14:foregroundMark x1="58333" y1="76304" x2="62411" y2="76304"/>
                        <a14:foregroundMark x1="70213" y1="73913" x2="70922" y2="73478"/>
                        <a14:foregroundMark x1="72340" y1="70652" x2="72340" y2="70652"/>
                        <a14:foregroundMark x1="73404" y1="69565" x2="73404" y2="69565"/>
                        <a14:foregroundMark x1="71454" y1="79130" x2="70688" y2="79600"/>
                        <a14:foregroundMark x1="63389" y1="83479" x2="54078" y2="99130"/>
                        <a14:foregroundMark x1="64362" y1="49565" x2="64362" y2="49565"/>
                        <a14:foregroundMark x1="63830" y1="49130" x2="61348" y2="44348"/>
                        <a14:foregroundMark x1="66844" y1="47174" x2="68440" y2="45652"/>
                        <a14:foregroundMark x1="54078" y1="34348" x2="54078" y2="34348"/>
                        <a14:foregroundMark x1="54078" y1="33913" x2="54078" y2="33913"/>
                        <a14:foregroundMark x1="71986" y1="57174" x2="71986" y2="57174"/>
                        <a14:foregroundMark x1="72340" y1="57174" x2="72340" y2="57174"/>
                        <a14:foregroundMark x1="84397" y1="85000" x2="84397" y2="81522"/>
                        <a14:foregroundMark x1="91489" y1="74783" x2="89539" y2="75435"/>
                        <a14:foregroundMark x1="95502" y1="83478" x2="97872" y2="85000"/>
                        <a14:foregroundMark x1="94149" y1="82609" x2="95502" y2="83478"/>
                        <a14:foregroundMark x1="88475" y1="86304" x2="89362" y2="93913"/>
                        <a14:foregroundMark x1="89007" y1="86304" x2="89007" y2="86304"/>
                        <a14:foregroundMark x1="53901" y1="35652" x2="53901" y2="35652"/>
                        <a14:foregroundMark x1="54965" y1="35217" x2="54965" y2="35217"/>
                        <a14:foregroundMark x1="55319" y1="34783" x2="55319" y2="34783"/>
                        <a14:foregroundMark x1="35993" y1="65000" x2="35993" y2="65000"/>
                        <a14:foregroundMark x1="37943" y1="65870" x2="37943" y2="65870"/>
                        <a14:foregroundMark x1="42376" y1="65000" x2="42376" y2="65000"/>
                        <a14:foregroundMark x1="42730" y1="63478" x2="39362" y2="61522"/>
                        <a14:foregroundMark x1="51064" y1="71087" x2="51064" y2="71087"/>
                        <a14:foregroundMark x1="51064" y1="65000" x2="49823" y2="65435"/>
                        <a14:foregroundMark x1="48759" y1="61522" x2="48759" y2="61522"/>
                        <a14:foregroundMark x1="48759" y1="61522" x2="41312" y2="70870"/>
                        <a14:foregroundMark x1="41312" y1="70870" x2="35106" y2="61087"/>
                        <a14:foregroundMark x1="35106" y1="61087" x2="36879" y2="60652"/>
                        <a14:foregroundMark x1="45213" y1="66739" x2="46809" y2="71957"/>
                        <a14:foregroundMark x1="48582" y1="68696" x2="47872" y2="76739"/>
                        <a14:foregroundMark x1="47518" y1="73478" x2="44858" y2="75000"/>
                        <a14:foregroundMark x1="35993" y1="74348" x2="35461" y2="78261"/>
                        <a14:foregroundMark x1="35461" y1="78261" x2="35816" y2="76739"/>
                        <a14:foregroundMark x1="35816" y1="75435" x2="41844" y2="75000"/>
                        <a14:foregroundMark x1="42199" y1="73478" x2="43972" y2="76739"/>
                        <a14:foregroundMark x1="45567" y1="71522" x2="45922" y2="74348"/>
                        <a14:foregroundMark x1="45922" y1="71522" x2="45567" y2="75435"/>
                        <a14:foregroundMark x1="38830" y1="63043" x2="34043" y2="81522"/>
                        <a14:foregroundMark x1="31383" y1="73913" x2="29433" y2="91087"/>
                        <a14:foregroundMark x1="27128" y1="58261" x2="28014" y2="73261"/>
                        <a14:foregroundMark x1="28014" y1="73261" x2="29610" y2="78261"/>
                        <a14:foregroundMark x1="30496" y1="65870" x2="30496" y2="72609"/>
                        <a14:foregroundMark x1="29078" y1="76739" x2="28369" y2="78696"/>
                        <a14:foregroundMark x1="27482" y1="73478" x2="24823" y2="81522"/>
                        <a14:foregroundMark x1="23936" y1="76739" x2="23050" y2="73478"/>
                        <a14:foregroundMark x1="22872" y1="69565" x2="19326" y2="65435"/>
                        <a14:foregroundMark x1="18972" y1="63043" x2="17730" y2="68696"/>
                        <a14:foregroundMark x1="16489" y1="60652" x2="16312" y2="63913"/>
                        <a14:foregroundMark x1="15248" y1="59130" x2="15248" y2="63913"/>
                        <a14:foregroundMark x1="14539" y1="66304" x2="14539" y2="75435"/>
                        <a14:foregroundMark x1="16135" y1="83478" x2="16135" y2="86739"/>
                        <a14:foregroundMark x1="15248" y1="74348" x2="15426" y2="77826"/>
                        <a14:foregroundMark x1="17021" y1="68696" x2="18972" y2="75870"/>
                        <a14:foregroundMark x1="19504" y1="75000" x2="20213" y2="79783"/>
                        <a14:foregroundMark x1="20213" y1="80217" x2="12057" y2="86739"/>
                        <a14:foregroundMark x1="12057" y1="86739" x2="13475" y2="86304"/>
                        <a14:foregroundMark x1="20567" y1="78261" x2="26064" y2="75870"/>
                        <a14:foregroundMark x1="26418" y1="75000" x2="25177" y2="71522"/>
                        <a14:foregroundMark x1="21099" y1="79130" x2="22872" y2="84565"/>
                        <a14:foregroundMark x1="24645" y1="82609" x2="25355" y2="87391"/>
                        <a14:foregroundMark x1="25355" y1="84565" x2="25355" y2="91087"/>
                        <a14:foregroundMark x1="24645" y1="87391" x2="24113" y2="91087"/>
                        <a14:foregroundMark x1="18440" y1="88696" x2="17553" y2="82174"/>
                        <a14:foregroundMark x1="21099" y1="85870" x2="22695" y2="86739"/>
                        <a14:foregroundMark x1="22872" y1="86739" x2="20567" y2="85870"/>
                        <a14:foregroundMark x1="70745" y1="75435" x2="68794" y2="80217"/>
                        <a14:foregroundMark x1="68794" y1="80217" x2="64539" y2="73043"/>
                        <a14:foregroundMark x1="64539" y1="70217" x2="62589" y2="70652"/>
                        <a14:foregroundMark x1="72340" y1="82174" x2="75000" y2="82174"/>
                        <a14:foregroundMark x1="75000" y1="82609" x2="69504" y2="78261"/>
                        <a14:foregroundMark x1="67021" y1="73913" x2="69681" y2="74348"/>
                        <a14:foregroundMark x1="69681" y1="77391" x2="68972" y2="79783"/>
                        <a14:foregroundMark x1="69858" y1="80217" x2="69149" y2="81087"/>
                        <a14:foregroundMark x1="69149" y1="80652" x2="62943" y2="75000"/>
                        <a14:foregroundMark x1="62234" y1="74348" x2="62234" y2="74348"/>
                        <a14:foregroundMark x1="67730" y1="79130" x2="69149" y2="84565"/>
                        <a14:foregroundMark x1="69149" y1="83913" x2="67908" y2="84565"/>
                        <a14:foregroundMark x1="62943" y1="79783" x2="62943" y2="79783"/>
                        <a14:foregroundMark x1="61170" y1="76304" x2="61170" y2="76304"/>
                        <a14:foregroundMark x1="49645" y1="79348" x2="49645" y2="79348"/>
                        <a14:foregroundMark x1="47518" y1="78913" x2="46099" y2="80217"/>
                        <a14:foregroundMark x1="44858" y1="79783" x2="47518" y2="79783"/>
                        <a14:foregroundMark x1="49645" y1="80217" x2="49113" y2="81739"/>
                        <a14:foregroundMark x1="49113" y1="79783" x2="47163" y2="79783"/>
                        <a14:foregroundMark x1="48050" y1="77826" x2="43617" y2="78913"/>
                        <a14:foregroundMark x1="37057" y1="82174" x2="36879" y2="78913"/>
                        <a14:foregroundMark x1="47518" y1="81304" x2="48227" y2="81304"/>
                        <a14:foregroundMark x1="49291" y1="80870" x2="49291" y2="80870"/>
                        <a14:foregroundMark x1="49823" y1="80217" x2="49823" y2="80217"/>
                        <a14:foregroundMark x1="49291" y1="77391" x2="49291" y2="77391"/>
                        <a14:foregroundMark x1="47163" y1="77391" x2="50000" y2="77391"/>
                        <a14:foregroundMark x1="51418" y1="77391" x2="51418" y2="77391"/>
                        <a14:foregroundMark x1="36879" y1="82174" x2="36879" y2="82174"/>
                        <a14:foregroundMark x1="37234" y1="81739" x2="37234" y2="81739"/>
                        <a14:foregroundMark x1="37943" y1="80217" x2="37943" y2="80217"/>
                        <a14:foregroundMark x1="37057" y1="80870" x2="37057" y2="80870"/>
                        <a14:foregroundMark x1="37943" y1="81304" x2="37943" y2="81304"/>
                        <a14:foregroundMark x1="37943" y1="80870" x2="37943" y2="80870"/>
                        <a14:foregroundMark x1="17730" y1="84130" x2="17730" y2="84130"/>
                        <a14:foregroundMark x1="19858" y1="85652" x2="20922" y2="86522"/>
                        <a14:foregroundMark x1="21809" y1="86522" x2="21809" y2="86522"/>
                        <a14:foregroundMark x1="21986" y1="88043" x2="21986" y2="88043"/>
                        <a14:foregroundMark x1="19326" y1="85000" x2="19326" y2="85000"/>
                        <a14:foregroundMark x1="18440" y1="86087" x2="18440" y2="86087"/>
                        <a14:foregroundMark x1="18085" y1="86957" x2="18085" y2="86957"/>
                        <a14:foregroundMark x1="94149" y1="79783" x2="93440" y2="79783"/>
                        <a14:foregroundMark x1="92199" y1="86087" x2="92021" y2="85000"/>
                        <a14:foregroundMark x1="92199" y1="83261" x2="93440" y2="79783"/>
                        <a14:foregroundMark x1="90426" y1="85000" x2="93262" y2="86522"/>
                        <a14:foregroundMark x1="92553" y1="85652" x2="94504" y2="85000"/>
                        <a14:foregroundMark x1="89894" y1="84130" x2="89184" y2="84565"/>
                        <a14:foregroundMark x1="90426" y1="82609" x2="89539" y2="86522"/>
                        <a14:foregroundMark x1="58865" y1="80217" x2="64184" y2="80217"/>
                        <a14:foregroundMark x1="36879" y1="78913" x2="44858" y2="77391"/>
                        <a14:foregroundMark x1="17730" y1="86522" x2="16667" y2="86957"/>
                        <a14:foregroundMark x1="96631" y1="85000" x2="96631" y2="85000"/>
                        <a14:foregroundMark x1="89184" y1="76087" x2="89184" y2="76087"/>
                        <a14:foregroundMark x1="88652" y1="87391" x2="88652" y2="95652"/>
                        <a14:foregroundMark x1="88298" y1="83696" x2="89539" y2="94130"/>
                        <a14:foregroundMark x1="43794" y1="76957" x2="41844" y2="94565"/>
                        <a14:foregroundMark x1="41844" y1="94565" x2="39007" y2="98913"/>
                        <a14:foregroundMark x1="44681" y1="81304" x2="42376" y2="96739"/>
                        <a14:foregroundMark x1="42376" y1="96739" x2="40603" y2="98913"/>
                        <a14:foregroundMark x1="64539" y1="80217" x2="57270" y2="94565"/>
                        <a14:foregroundMark x1="57270" y1="94565" x2="63298" y2="86522"/>
                        <a14:foregroundMark x1="63298" y1="86522" x2="64184" y2="82609"/>
                        <a14:foregroundMark x1="65071" y1="79348" x2="65071" y2="79348"/>
                        <a14:backgroundMark x1="37206" y1="82736" x2="36170" y2="87391"/>
                        <a14:backgroundMark x1="36702" y1="85870" x2="32801" y2="91957"/>
                        <a14:backgroundMark x1="51171" y1="75136" x2="52305" y2="76304"/>
                        <a14:backgroundMark x1="52305" y1="76304" x2="52837" y2="77174"/>
                        <a14:backgroundMark x1="60461" y1="76304" x2="60461" y2="76304"/>
                        <a14:backgroundMark x1="90248" y1="76304" x2="90248" y2="76304"/>
                      </a14:backgroundRemoval>
                    </a14:imgEffect>
                  </a14:imgLayer>
                </a14:imgProps>
              </a:ext>
            </a:extLst>
          </a:blip>
          <a:stretch>
            <a:fillRect/>
          </a:stretch>
        </p:blipFill>
        <p:spPr>
          <a:xfrm>
            <a:off x="7290271" y="3265469"/>
            <a:ext cx="4936706" cy="3566298"/>
          </a:xfrm>
          <a:prstGeom prst="rect">
            <a:avLst/>
          </a:prstGeom>
        </p:spPr>
      </p:pic>
    </p:spTree>
    <p:extLst>
      <p:ext uri="{BB962C8B-B14F-4D97-AF65-F5344CB8AC3E}">
        <p14:creationId xmlns:p14="http://schemas.microsoft.com/office/powerpoint/2010/main" val="8381614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Trả</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lời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câu</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hỏi</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12022342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83456C-C951-CDE7-BAE3-6278941DCDEE}"/>
              </a:ext>
            </a:extLst>
          </p:cNvPr>
          <p:cNvSpPr txBox="1"/>
          <p:nvPr/>
        </p:nvSpPr>
        <p:spPr>
          <a:xfrm>
            <a:off x="0" y="3617284"/>
            <a:ext cx="3409013" cy="1532334"/>
          </a:xfrm>
          <a:prstGeom prst="wedgeRoundRectCallout">
            <a:avLst>
              <a:gd name="adj1" fmla="val -26549"/>
              <a:gd name="adj2" fmla="val 68370"/>
              <a:gd name="adj3" fmla="val 16667"/>
            </a:avLst>
          </a:prstGeom>
          <a:solidFill>
            <a:schemeClr val="accent5">
              <a:lumMod val="20000"/>
              <a:lumOff val="80000"/>
            </a:schemeClr>
          </a:solidFill>
          <a:ln w="28575">
            <a:solidFill>
              <a:srgbClr val="00B050"/>
            </a:solidFill>
            <a:prstDash val="solid"/>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b="1" dirty="0" err="1">
                <a:latin typeface="Open Sans" panose="020B0606030504020204" pitchFamily="34" charset="0"/>
                <a:ea typeface="Open Sans" panose="020B0606030504020204" pitchFamily="34" charset="0"/>
                <a:cs typeface="Open Sans" panose="020B0606030504020204" pitchFamily="34" charset="0"/>
              </a:rPr>
              <a:t>Gợi</a:t>
            </a:r>
            <a:r>
              <a:rPr lang="en-US" sz="2800" b="1" dirty="0">
                <a:latin typeface="Open Sans" panose="020B0606030504020204" pitchFamily="34" charset="0"/>
                <a:ea typeface="Open Sans" panose="020B0606030504020204" pitchFamily="34" charset="0"/>
                <a:cs typeface="Open Sans" panose="020B0606030504020204" pitchFamily="34" charset="0"/>
              </a:rPr>
              <a:t> ý: </a:t>
            </a:r>
            <a:r>
              <a:rPr lang="en-US" sz="2800" dirty="0" err="1">
                <a:latin typeface="Nunito" pitchFamily="2" charset="0"/>
                <a:ea typeface="Open Sans" panose="020B0606030504020204" pitchFamily="34" charset="0"/>
                <a:cs typeface="Open Sans" panose="020B0606030504020204" pitchFamily="34" charset="0"/>
              </a:rPr>
              <a:t>Em</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hãy</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đọc</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đoạn</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văn</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thứ</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nhất</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để</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trả</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lời</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câu</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hỏi</a:t>
            </a:r>
            <a:r>
              <a:rPr lang="en-US" sz="2800" dirty="0">
                <a:latin typeface="Nunito" pitchFamily="2" charset="0"/>
                <a:ea typeface="Open Sans" panose="020B0606030504020204" pitchFamily="34" charset="0"/>
                <a:cs typeface="Open Sans" panose="020B0606030504020204" pitchFamily="34" charset="0"/>
              </a:rPr>
              <a:t>.</a:t>
            </a:r>
            <a:endParaRPr lang="en-US" sz="2800" b="1" dirty="0">
              <a:latin typeface="Nunito" pitchFamily="2" charset="0"/>
              <a:ea typeface="Open Sans" panose="020B0606030504020204" pitchFamily="34" charset="0"/>
              <a:cs typeface="Open Sans" panose="020B0606030504020204" pitchFamily="34" charset="0"/>
            </a:endParaRPr>
          </a:p>
        </p:txBody>
      </p:sp>
      <p:pic>
        <p:nvPicPr>
          <p:cNvPr id="21" name="Picture 20">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4997" y="109176"/>
            <a:ext cx="1002831" cy="838201"/>
          </a:xfrm>
          <a:prstGeom prst="rect">
            <a:avLst/>
          </a:prstGeom>
        </p:spPr>
      </p:pic>
      <p:sp>
        <p:nvSpPr>
          <p:cNvPr id="23" name="TextBox 22">
            <a:extLst>
              <a:ext uri="{FF2B5EF4-FFF2-40B4-BE49-F238E27FC236}">
                <a16:creationId xmlns:a16="http://schemas.microsoft.com/office/drawing/2014/main" id="{874923DD-2CD3-2D7E-2162-E433FE8F2CFE}"/>
              </a:ext>
            </a:extLst>
          </p:cNvPr>
          <p:cNvSpPr txBox="1"/>
          <p:nvPr/>
        </p:nvSpPr>
        <p:spPr>
          <a:xfrm>
            <a:off x="1110859" y="230556"/>
            <a:ext cx="9771302" cy="1191816"/>
          </a:xfrm>
          <a:prstGeom prst="roundRect">
            <a:avLst/>
          </a:prstGeom>
          <a:solidFill>
            <a:srgbClr val="FFFFCC"/>
          </a:solidFill>
          <a:ln w="28575">
            <a:solidFill>
              <a:srgbClr val="217875"/>
            </a:solidFill>
            <a:prstDash val="sysDash"/>
          </a:ln>
        </p:spPr>
        <p:txBody>
          <a:bodyPr wrap="square">
            <a:spAutoFit/>
          </a:bodyPr>
          <a:lstStyle/>
          <a:p>
            <a:r>
              <a:rPr lang="en-US" sz="32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3200" b="1" dirty="0">
                <a:solidFill>
                  <a:srgbClr val="008000"/>
                </a:solidFill>
                <a:latin typeface="Nunito Black" pitchFamily="2" charset="0"/>
                <a:ea typeface="Tahoma" panose="020B0604030504040204" pitchFamily="34" charset="0"/>
                <a:cs typeface="Tahoma" panose="020B0604030504040204" pitchFamily="34" charset="0"/>
              </a:rPr>
              <a:t> 1: V</a:t>
            </a:r>
            <a:r>
              <a:rPr lang="vi-VN" sz="3200" b="1" dirty="0">
                <a:solidFill>
                  <a:srgbClr val="008000"/>
                </a:solidFill>
                <a:latin typeface="Nunito Black" pitchFamily="2" charset="0"/>
                <a:ea typeface="Tahoma" panose="020B0604030504040204" pitchFamily="34" charset="0"/>
                <a:cs typeface="Tahoma" panose="020B0604030504040204" pitchFamily="34" charset="0"/>
              </a:rPr>
              <a:t>ì sao đêm trước ngày khai giảng, Diệu nằm mãi không ngủ được?</a:t>
            </a:r>
            <a:endParaRPr lang="en-US" sz="3200" b="1" dirty="0">
              <a:solidFill>
                <a:srgbClr val="008000"/>
              </a:solidFill>
              <a:latin typeface="Nunito Black" pitchFamily="2"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9BBCB193-1DCB-57AD-756C-8164F1096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892664"/>
            <a:ext cx="8382000" cy="49815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AF6F6FF-8DCE-77D3-8253-03EF5FDB2F23}"/>
              </a:ext>
            </a:extLst>
          </p:cNvPr>
          <p:cNvSpPr txBox="1"/>
          <p:nvPr/>
        </p:nvSpPr>
        <p:spPr>
          <a:xfrm>
            <a:off x="4570751" y="3044623"/>
            <a:ext cx="4420849" cy="2677656"/>
          </a:xfrm>
          <a:prstGeom prst="rect">
            <a:avLst/>
          </a:prstGeom>
          <a:noFill/>
        </p:spPr>
        <p:txBody>
          <a:bodyPr wrap="square">
            <a:spAutoFit/>
          </a:bodyPr>
          <a:lstStyle/>
          <a:p>
            <a:pPr algn="just"/>
            <a:r>
              <a:rPr lang="en-US" sz="2800">
                <a:solidFill>
                  <a:srgbClr val="002060"/>
                </a:solidFill>
                <a:latin typeface="Nunito Black" pitchFamily="2" charset="0"/>
                <a:ea typeface="Tahoma" panose="020B0604030504040204" pitchFamily="34" charset="0"/>
                <a:cs typeface="Tahoma" panose="020B0604030504040204" pitchFamily="34" charset="0"/>
              </a:rPr>
              <a:t>	</a:t>
            </a:r>
            <a:r>
              <a:rPr lang="vi-VN" sz="2800">
                <a:solidFill>
                  <a:srgbClr val="002060"/>
                </a:solidFill>
                <a:latin typeface="Nunito Black" pitchFamily="2" charset="0"/>
                <a:ea typeface="Tahoma" panose="020B0604030504040204" pitchFamily="34" charset="0"/>
                <a:cs typeface="Tahoma" panose="020B0604030504040204" pitchFamily="34" charset="0"/>
              </a:rPr>
              <a:t>Đêm trước ngày khai giảng, Diệu nằm mãi không ngủ được vì háo hức chờ ngày mai đến lớp để nghe những câu chuyện vui của các bạn</a:t>
            </a:r>
            <a:endParaRPr lang="en-US" sz="2800">
              <a:solidFill>
                <a:srgbClr val="002060"/>
              </a:solidFill>
            </a:endParaRPr>
          </a:p>
        </p:txBody>
      </p:sp>
    </p:spTree>
    <p:extLst>
      <p:ext uri="{BB962C8B-B14F-4D97-AF65-F5344CB8AC3E}">
        <p14:creationId xmlns:p14="http://schemas.microsoft.com/office/powerpoint/2010/main" val="36295255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a:extLst>
              <a:ext uri="{FF2B5EF4-FFF2-40B4-BE49-F238E27FC236}">
                <a16:creationId xmlns:a16="http://schemas.microsoft.com/office/drawing/2014/main" id="{25F218BB-A4D2-5667-6ABC-3FC78DCE3E5A}"/>
              </a:ext>
            </a:extLst>
          </p:cNvPr>
          <p:cNvSpPr txBox="1"/>
          <p:nvPr/>
        </p:nvSpPr>
        <p:spPr>
          <a:xfrm>
            <a:off x="2438400" y="381000"/>
            <a:ext cx="9144000" cy="2462213"/>
          </a:xfrm>
          <a:prstGeom prst="rect">
            <a:avLst/>
          </a:prstGeom>
        </p:spPr>
        <p:txBody>
          <a:bodyPr wrap="square" lIns="0" tIns="0" rIns="0" bIns="0" rtlCol="0" anchor="t">
            <a:spAutoFit/>
          </a:bodyPr>
          <a:lstStyle/>
          <a:p>
            <a:pPr>
              <a:lnSpc>
                <a:spcPts val="6400"/>
              </a:lnSpc>
              <a:spcBef>
                <a:spcPct val="0"/>
              </a:spcBef>
            </a:pPr>
            <a:r>
              <a:rPr lang="en-US" sz="5334" spc="-133" dirty="0">
                <a:solidFill>
                  <a:srgbClr val="272626"/>
                </a:solidFill>
                <a:latin typeface="Sriracha"/>
              </a:rPr>
              <a:t>    </a:t>
            </a:r>
            <a:r>
              <a:rPr lang="en-US" sz="4000" b="1" i="1" spc="-133" dirty="0" err="1">
                <a:solidFill>
                  <a:srgbClr val="272626"/>
                </a:solidFill>
                <a:latin typeface="Times New Roman" panose="02020603050405020304" pitchFamily="18" charset="0"/>
                <a:cs typeface="Times New Roman" panose="02020603050405020304" pitchFamily="18" charset="0"/>
              </a:rPr>
              <a:t>Thứ</a:t>
            </a:r>
            <a:r>
              <a:rPr lang="en-US" sz="4000" b="1" i="1" spc="-133" dirty="0">
                <a:solidFill>
                  <a:srgbClr val="272626"/>
                </a:solidFill>
                <a:latin typeface="Times New Roman" panose="02020603050405020304" pitchFamily="18" charset="0"/>
                <a:cs typeface="Times New Roman" panose="02020603050405020304" pitchFamily="18" charset="0"/>
              </a:rPr>
              <a:t>  </a:t>
            </a:r>
            <a:r>
              <a:rPr lang="en-US" sz="4000" b="1" i="1" spc="-133" dirty="0" err="1">
                <a:solidFill>
                  <a:srgbClr val="272626"/>
                </a:solidFill>
                <a:latin typeface="Times New Roman" panose="02020603050405020304" pitchFamily="18" charset="0"/>
                <a:cs typeface="Times New Roman" panose="02020603050405020304" pitchFamily="18" charset="0"/>
              </a:rPr>
              <a:t>tư</a:t>
            </a:r>
            <a:r>
              <a:rPr lang="en-US" sz="4000" b="1" i="1" spc="-133" dirty="0">
                <a:solidFill>
                  <a:srgbClr val="272626"/>
                </a:solidFill>
                <a:latin typeface="Times New Roman" panose="02020603050405020304" pitchFamily="18" charset="0"/>
                <a:cs typeface="Times New Roman" panose="02020603050405020304" pitchFamily="18" charset="0"/>
              </a:rPr>
              <a:t>, </a:t>
            </a:r>
            <a:r>
              <a:rPr lang="en-US" sz="4000" b="1" i="1" spc="-133" dirty="0" err="1">
                <a:solidFill>
                  <a:srgbClr val="272626"/>
                </a:solidFill>
                <a:latin typeface="Times New Roman" panose="02020603050405020304" pitchFamily="18" charset="0"/>
                <a:cs typeface="Times New Roman" panose="02020603050405020304" pitchFamily="18" charset="0"/>
              </a:rPr>
              <a:t>ngày</a:t>
            </a:r>
            <a:r>
              <a:rPr lang="en-US" sz="4000" b="1" i="1" spc="-133" dirty="0">
                <a:solidFill>
                  <a:srgbClr val="272626"/>
                </a:solidFill>
                <a:latin typeface="Times New Roman" panose="02020603050405020304" pitchFamily="18" charset="0"/>
                <a:cs typeface="Times New Roman" panose="02020603050405020304" pitchFamily="18" charset="0"/>
              </a:rPr>
              <a:t> 02 </a:t>
            </a:r>
            <a:r>
              <a:rPr lang="en-US" sz="4000" b="1" i="1" spc="-133" dirty="0" err="1">
                <a:solidFill>
                  <a:srgbClr val="272626"/>
                </a:solidFill>
                <a:latin typeface="Times New Roman" panose="02020603050405020304" pitchFamily="18" charset="0"/>
                <a:cs typeface="Times New Roman" panose="02020603050405020304" pitchFamily="18" charset="0"/>
              </a:rPr>
              <a:t>tháng</a:t>
            </a:r>
            <a:r>
              <a:rPr lang="en-US" sz="4000" b="1" i="1" spc="-133" dirty="0">
                <a:solidFill>
                  <a:srgbClr val="272626"/>
                </a:solidFill>
                <a:latin typeface="Times New Roman" panose="02020603050405020304" pitchFamily="18" charset="0"/>
                <a:cs typeface="Times New Roman" panose="02020603050405020304" pitchFamily="18" charset="0"/>
              </a:rPr>
              <a:t> 10  </a:t>
            </a:r>
            <a:r>
              <a:rPr lang="en-US" sz="4000" b="1" i="1" spc="-133" dirty="0" err="1">
                <a:solidFill>
                  <a:srgbClr val="272626"/>
                </a:solidFill>
                <a:latin typeface="Times New Roman" panose="02020603050405020304" pitchFamily="18" charset="0"/>
                <a:cs typeface="Times New Roman" panose="02020603050405020304" pitchFamily="18" charset="0"/>
              </a:rPr>
              <a:t>năm</a:t>
            </a:r>
            <a:r>
              <a:rPr lang="en-US" sz="4000" b="1" i="1" spc="-133" dirty="0">
                <a:solidFill>
                  <a:srgbClr val="272626"/>
                </a:solidFill>
                <a:latin typeface="Times New Roman" panose="02020603050405020304" pitchFamily="18" charset="0"/>
                <a:cs typeface="Times New Roman" panose="02020603050405020304" pitchFamily="18" charset="0"/>
              </a:rPr>
              <a:t> 2024</a:t>
            </a:r>
          </a:p>
          <a:p>
            <a:pPr>
              <a:lnSpc>
                <a:spcPts val="6400"/>
              </a:lnSpc>
              <a:spcBef>
                <a:spcPct val="0"/>
              </a:spcBef>
            </a:pPr>
            <a:r>
              <a:rPr lang="en-US" sz="5334" spc="-133" dirty="0">
                <a:solidFill>
                  <a:srgbClr val="272626"/>
                </a:solidFill>
                <a:latin typeface="Sriracha"/>
              </a:rPr>
              <a:t>                     </a:t>
            </a:r>
            <a:r>
              <a:rPr lang="en-US" sz="5334" spc="-133" dirty="0" err="1">
                <a:solidFill>
                  <a:srgbClr val="008000"/>
                </a:solidFill>
                <a:latin typeface="Sriracha"/>
              </a:rPr>
              <a:t>Tiếng</a:t>
            </a:r>
            <a:r>
              <a:rPr lang="en-US" sz="5334" spc="-133" dirty="0">
                <a:solidFill>
                  <a:srgbClr val="008000"/>
                </a:solidFill>
                <a:latin typeface="Sriracha"/>
              </a:rPr>
              <a:t> </a:t>
            </a:r>
            <a:r>
              <a:rPr lang="en-US" sz="5334" spc="-133" dirty="0" err="1">
                <a:solidFill>
                  <a:srgbClr val="008000"/>
                </a:solidFill>
                <a:latin typeface="Sriracha"/>
              </a:rPr>
              <a:t>Việt</a:t>
            </a:r>
            <a:r>
              <a:rPr lang="en-US" sz="5334" spc="-133" dirty="0">
                <a:solidFill>
                  <a:srgbClr val="008000"/>
                </a:solidFill>
                <a:latin typeface="Sriracha"/>
              </a:rPr>
              <a:t>                 </a:t>
            </a:r>
          </a:p>
          <a:p>
            <a:pPr algn="ctr">
              <a:lnSpc>
                <a:spcPts val="6400"/>
              </a:lnSpc>
              <a:spcBef>
                <a:spcPct val="0"/>
              </a:spcBef>
            </a:pPr>
            <a:r>
              <a:rPr lang="en-US" sz="5334" spc="-133" dirty="0">
                <a:solidFill>
                  <a:srgbClr val="008000"/>
                </a:solidFill>
                <a:latin typeface="Sriracha"/>
              </a:rPr>
              <a:t> </a:t>
            </a:r>
            <a:r>
              <a:rPr lang="en-US" sz="5334" spc="-133" dirty="0" err="1">
                <a:solidFill>
                  <a:srgbClr val="0070C0"/>
                </a:solidFill>
                <a:latin typeface="Nunito Black" pitchFamily="2" charset="0"/>
              </a:rPr>
              <a:t>Bài</a:t>
            </a:r>
            <a:r>
              <a:rPr lang="en-US" sz="5334" spc="-133" dirty="0">
                <a:solidFill>
                  <a:srgbClr val="0070C0"/>
                </a:solidFill>
                <a:latin typeface="Nunito Black" pitchFamily="2" charset="0"/>
              </a:rPr>
              <a:t> 8: </a:t>
            </a:r>
            <a:r>
              <a:rPr lang="en-US" sz="5334" spc="-133" dirty="0" err="1">
                <a:solidFill>
                  <a:srgbClr val="0070C0"/>
                </a:solidFill>
                <a:latin typeface="Nunito Black" pitchFamily="2" charset="0"/>
              </a:rPr>
              <a:t>Tạm</a:t>
            </a:r>
            <a:r>
              <a:rPr lang="en-US" sz="5334" spc="-133" dirty="0">
                <a:solidFill>
                  <a:srgbClr val="0070C0"/>
                </a:solidFill>
                <a:latin typeface="Nunito Black" pitchFamily="2" charset="0"/>
              </a:rPr>
              <a:t> </a:t>
            </a:r>
            <a:r>
              <a:rPr lang="en-US" sz="5334" spc="-133" dirty="0" err="1">
                <a:solidFill>
                  <a:srgbClr val="0070C0"/>
                </a:solidFill>
                <a:latin typeface="Nunito Black" pitchFamily="2" charset="0"/>
              </a:rPr>
              <a:t>biệt</a:t>
            </a:r>
            <a:r>
              <a:rPr lang="en-US" sz="5334" spc="-133" dirty="0">
                <a:solidFill>
                  <a:srgbClr val="0070C0"/>
                </a:solidFill>
                <a:latin typeface="Nunito Black" pitchFamily="2" charset="0"/>
              </a:rPr>
              <a:t> </a:t>
            </a:r>
            <a:r>
              <a:rPr lang="en-US" sz="5334" spc="-133" dirty="0" err="1">
                <a:solidFill>
                  <a:srgbClr val="0070C0"/>
                </a:solidFill>
                <a:latin typeface="Nunito Black" pitchFamily="2" charset="0"/>
              </a:rPr>
              <a:t>mùa</a:t>
            </a:r>
            <a:r>
              <a:rPr lang="en-US" sz="5334" spc="-133" dirty="0">
                <a:solidFill>
                  <a:srgbClr val="0070C0"/>
                </a:solidFill>
                <a:latin typeface="Nunito Black" pitchFamily="2" charset="0"/>
              </a:rPr>
              <a:t> </a:t>
            </a:r>
            <a:r>
              <a:rPr lang="en-US" sz="5334" spc="-133" dirty="0" err="1">
                <a:solidFill>
                  <a:srgbClr val="0070C0"/>
                </a:solidFill>
                <a:latin typeface="Nunito Black" pitchFamily="2" charset="0"/>
              </a:rPr>
              <a:t>hè</a:t>
            </a:r>
            <a:endParaRPr lang="en-US" sz="5334" spc="-133" dirty="0">
              <a:solidFill>
                <a:srgbClr val="0070C0"/>
              </a:solidFill>
              <a:latin typeface="Nunito Black" pitchFamily="2" charset="0"/>
            </a:endParaRPr>
          </a:p>
        </p:txBody>
      </p:sp>
      <p:pic>
        <p:nvPicPr>
          <p:cNvPr id="3" name="Picture 2">
            <a:extLst>
              <a:ext uri="{FF2B5EF4-FFF2-40B4-BE49-F238E27FC236}">
                <a16:creationId xmlns:a16="http://schemas.microsoft.com/office/drawing/2014/main" id="{814E4700-CAD0-8244-5C74-AB0B047652C4}"/>
              </a:ext>
            </a:extLst>
          </p:cNvPr>
          <p:cNvPicPr>
            <a:picLocks noChangeAspect="1"/>
          </p:cNvPicPr>
          <p:nvPr/>
        </p:nvPicPr>
        <p:blipFill>
          <a:blip r:embed="rId3"/>
          <a:srcRect/>
          <a:stretch>
            <a:fillRect/>
          </a:stretch>
        </p:blipFill>
        <p:spPr>
          <a:xfrm rot="362797">
            <a:off x="5278152" y="3014587"/>
            <a:ext cx="2792284" cy="1980641"/>
          </a:xfrm>
          <a:prstGeom prst="rect">
            <a:avLst/>
          </a:prstGeom>
        </p:spPr>
      </p:pic>
    </p:spTree>
    <p:extLst>
      <p:ext uri="{BB962C8B-B14F-4D97-AF65-F5344CB8AC3E}">
        <p14:creationId xmlns:p14="http://schemas.microsoft.com/office/powerpoint/2010/main" val="3429311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4997" y="109176"/>
            <a:ext cx="1002831" cy="838201"/>
          </a:xfrm>
          <a:prstGeom prst="rect">
            <a:avLst/>
          </a:prstGeom>
        </p:spPr>
      </p:pic>
      <p:sp>
        <p:nvSpPr>
          <p:cNvPr id="14" name="Cloud 13">
            <a:extLst>
              <a:ext uri="{FF2B5EF4-FFF2-40B4-BE49-F238E27FC236}">
                <a16:creationId xmlns:a16="http://schemas.microsoft.com/office/drawing/2014/main" id="{9983C60C-E901-DAA5-AC1C-ABD9B76BCFAC}"/>
              </a:ext>
            </a:extLst>
          </p:cNvPr>
          <p:cNvSpPr/>
          <p:nvPr/>
        </p:nvSpPr>
        <p:spPr>
          <a:xfrm>
            <a:off x="8937480" y="2893912"/>
            <a:ext cx="3124200" cy="1828800"/>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2800" b="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Hoạt</a:t>
            </a:r>
            <a:r>
              <a:rPr lang="en-US" sz="2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động</a:t>
            </a:r>
            <a:r>
              <a:rPr lang="en-US" sz="2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nhóm</a:t>
            </a:r>
            <a:endParaRPr lang="en-US" sz="24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874923DD-2CD3-2D7E-2162-E433FE8F2CFE}"/>
              </a:ext>
            </a:extLst>
          </p:cNvPr>
          <p:cNvSpPr txBox="1"/>
          <p:nvPr/>
        </p:nvSpPr>
        <p:spPr>
          <a:xfrm>
            <a:off x="1160134" y="480613"/>
            <a:ext cx="8517265" cy="646986"/>
          </a:xfrm>
          <a:prstGeom prst="roundRect">
            <a:avLst/>
          </a:prstGeom>
          <a:solidFill>
            <a:srgbClr val="FFFFCC"/>
          </a:solidFill>
          <a:ln w="28575">
            <a:solidFill>
              <a:srgbClr val="217875"/>
            </a:solidFill>
            <a:prstDash val="sysDash"/>
          </a:ln>
        </p:spPr>
        <p:txBody>
          <a:bodyPr wrap="square">
            <a:spAutoFit/>
          </a:bodyPr>
          <a:lstStyle/>
          <a:p>
            <a:pPr lvl="0"/>
            <a:r>
              <a:rPr lang="en-US" sz="32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3200" b="1" dirty="0">
                <a:solidFill>
                  <a:srgbClr val="008000"/>
                </a:solidFill>
                <a:latin typeface="Nunito Black" pitchFamily="2" charset="0"/>
                <a:ea typeface="Tahoma" panose="020B0604030504040204" pitchFamily="34" charset="0"/>
                <a:cs typeface="Tahoma" panose="020B0604030504040204" pitchFamily="34" charset="0"/>
              </a:rPr>
              <a:t> 2: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Mùa</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hè</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Diệu</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đã</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làm</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những</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gì</a:t>
            </a:r>
            <a:r>
              <a:rPr lang="en-US" sz="3200" b="1" dirty="0">
                <a:solidFill>
                  <a:srgbClr val="008000"/>
                </a:solidFill>
                <a:latin typeface="Nunito Black" pitchFamily="2" charset="0"/>
                <a:ea typeface="Tahoma" panose="020B0604030504040204" pitchFamily="34" charset="0"/>
                <a:cs typeface="Tahoma" panose="020B0604030504040204" pitchFamily="34" charset="0"/>
              </a:rPr>
              <a:t>?</a:t>
            </a:r>
            <a:endParaRPr lang="en-US" sz="3200" dirty="0">
              <a:solidFill>
                <a:srgbClr val="008000"/>
              </a:solidFill>
              <a:latin typeface="Nunito Black" pitchFamily="2" charset="0"/>
              <a:ea typeface="Tahoma" panose="020B0604030504040204" pitchFamily="34" charset="0"/>
              <a:cs typeface="Tahoma" panose="020B0604030504040204" pitchFamily="34" charset="0"/>
            </a:endParaRPr>
          </a:p>
        </p:txBody>
      </p:sp>
      <p:sp>
        <p:nvSpPr>
          <p:cNvPr id="3" name="Rectangle: Folded Corner 2">
            <a:extLst>
              <a:ext uri="{FF2B5EF4-FFF2-40B4-BE49-F238E27FC236}">
                <a16:creationId xmlns:a16="http://schemas.microsoft.com/office/drawing/2014/main" id="{EADE570F-66F8-A1ED-1E72-DBFEEAC73986}"/>
              </a:ext>
            </a:extLst>
          </p:cNvPr>
          <p:cNvSpPr/>
          <p:nvPr/>
        </p:nvSpPr>
        <p:spPr>
          <a:xfrm>
            <a:off x="1007828" y="1568018"/>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rgbClr val="F92D67"/>
            </a:solidFill>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Đi du lịch</a:t>
            </a:r>
          </a:p>
        </p:txBody>
      </p:sp>
      <p:sp>
        <p:nvSpPr>
          <p:cNvPr id="15" name="Rectangle: Folded Corner 14">
            <a:extLst>
              <a:ext uri="{FF2B5EF4-FFF2-40B4-BE49-F238E27FC236}">
                <a16:creationId xmlns:a16="http://schemas.microsoft.com/office/drawing/2014/main" id="{E3EA2DB5-7598-D79B-F0DF-6AD52049B256}"/>
              </a:ext>
            </a:extLst>
          </p:cNvPr>
          <p:cNvSpPr/>
          <p:nvPr/>
        </p:nvSpPr>
        <p:spPr>
          <a:xfrm>
            <a:off x="4062397" y="1544839"/>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rgbClr val="F92D67"/>
            </a:solidFill>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Đi thu hái quả</a:t>
            </a:r>
          </a:p>
        </p:txBody>
      </p:sp>
      <p:sp>
        <p:nvSpPr>
          <p:cNvPr id="16" name="Rectangle: Folded Corner 15">
            <a:extLst>
              <a:ext uri="{FF2B5EF4-FFF2-40B4-BE49-F238E27FC236}">
                <a16:creationId xmlns:a16="http://schemas.microsoft.com/office/drawing/2014/main" id="{94D8BB8D-8348-D4DF-8601-506DEC346DE3}"/>
              </a:ext>
            </a:extLst>
          </p:cNvPr>
          <p:cNvSpPr/>
          <p:nvPr/>
        </p:nvSpPr>
        <p:spPr>
          <a:xfrm>
            <a:off x="6969626" y="1467776"/>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rgbClr val="F92D67"/>
            </a:solidFill>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Đi ngắm núi non</a:t>
            </a:r>
          </a:p>
        </p:txBody>
      </p:sp>
      <p:sp>
        <p:nvSpPr>
          <p:cNvPr id="18" name="Rectangle: Folded Corner 17">
            <a:extLst>
              <a:ext uri="{FF2B5EF4-FFF2-40B4-BE49-F238E27FC236}">
                <a16:creationId xmlns:a16="http://schemas.microsoft.com/office/drawing/2014/main" id="{148C11FE-5BF4-C66B-A387-2278141DA6DE}"/>
              </a:ext>
            </a:extLst>
          </p:cNvPr>
          <p:cNvSpPr/>
          <p:nvPr/>
        </p:nvSpPr>
        <p:spPr>
          <a:xfrm>
            <a:off x="2511709" y="3616654"/>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rgbClr val="F92D67"/>
            </a:solidFill>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Đến chơi nhà bà cụ Khởi</a:t>
            </a:r>
          </a:p>
        </p:txBody>
      </p:sp>
      <p:sp>
        <p:nvSpPr>
          <p:cNvPr id="19" name="Rectangle: Folded Corner 18">
            <a:extLst>
              <a:ext uri="{FF2B5EF4-FFF2-40B4-BE49-F238E27FC236}">
                <a16:creationId xmlns:a16="http://schemas.microsoft.com/office/drawing/2014/main" id="{A3A53C8F-6B7F-B20B-6E8A-B6ACADF90EC4}"/>
              </a:ext>
            </a:extLst>
          </p:cNvPr>
          <p:cNvSpPr/>
          <p:nvPr/>
        </p:nvSpPr>
        <p:spPr>
          <a:xfrm>
            <a:off x="5806288" y="3769833"/>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rgbClr val="F92D67"/>
            </a:solidFill>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Cùng mẹ ra chợ</a:t>
            </a:r>
          </a:p>
        </p:txBody>
      </p:sp>
      <p:sp>
        <p:nvSpPr>
          <p:cNvPr id="10" name="Freeform: Shape 9">
            <a:extLst>
              <a:ext uri="{FF2B5EF4-FFF2-40B4-BE49-F238E27FC236}">
                <a16:creationId xmlns:a16="http://schemas.microsoft.com/office/drawing/2014/main" id="{C3049387-60B8-3072-4ADE-CE71FD6DA622}"/>
              </a:ext>
            </a:extLst>
          </p:cNvPr>
          <p:cNvSpPr/>
          <p:nvPr/>
        </p:nvSpPr>
        <p:spPr>
          <a:xfrm>
            <a:off x="3868109" y="1237951"/>
            <a:ext cx="2428748" cy="2023672"/>
          </a:xfrm>
          <a:custGeom>
            <a:avLst/>
            <a:gdLst>
              <a:gd name="connsiteX0" fmla="*/ 1139594 w 2428748"/>
              <a:gd name="connsiteY0" fmla="*/ 0 h 2023672"/>
              <a:gd name="connsiteX1" fmla="*/ 884761 w 2428748"/>
              <a:gd name="connsiteY1" fmla="*/ 14990 h 2023672"/>
              <a:gd name="connsiteX2" fmla="*/ 794820 w 2428748"/>
              <a:gd name="connsiteY2" fmla="*/ 44971 h 2023672"/>
              <a:gd name="connsiteX3" fmla="*/ 629928 w 2428748"/>
              <a:gd name="connsiteY3" fmla="*/ 74951 h 2023672"/>
              <a:gd name="connsiteX4" fmla="*/ 210204 w 2428748"/>
              <a:gd name="connsiteY4" fmla="*/ 179882 h 2023672"/>
              <a:gd name="connsiteX5" fmla="*/ 165233 w 2428748"/>
              <a:gd name="connsiteY5" fmla="*/ 239843 h 2023672"/>
              <a:gd name="connsiteX6" fmla="*/ 60302 w 2428748"/>
              <a:gd name="connsiteY6" fmla="*/ 404735 h 2023672"/>
              <a:gd name="connsiteX7" fmla="*/ 341 w 2428748"/>
              <a:gd name="connsiteY7" fmla="*/ 719528 h 2023672"/>
              <a:gd name="connsiteX8" fmla="*/ 30322 w 2428748"/>
              <a:gd name="connsiteY8" fmla="*/ 1199213 h 2023672"/>
              <a:gd name="connsiteX9" fmla="*/ 105272 w 2428748"/>
              <a:gd name="connsiteY9" fmla="*/ 1499016 h 2023672"/>
              <a:gd name="connsiteX10" fmla="*/ 150243 w 2428748"/>
              <a:gd name="connsiteY10" fmla="*/ 1588957 h 2023672"/>
              <a:gd name="connsiteX11" fmla="*/ 165233 w 2428748"/>
              <a:gd name="connsiteY11" fmla="*/ 1708879 h 2023672"/>
              <a:gd name="connsiteX12" fmla="*/ 405076 w 2428748"/>
              <a:gd name="connsiteY12" fmla="*/ 1933731 h 2023672"/>
              <a:gd name="connsiteX13" fmla="*/ 450046 w 2428748"/>
              <a:gd name="connsiteY13" fmla="*/ 1963712 h 2023672"/>
              <a:gd name="connsiteX14" fmla="*/ 794820 w 2428748"/>
              <a:gd name="connsiteY14" fmla="*/ 2023672 h 2023672"/>
              <a:gd name="connsiteX15" fmla="*/ 1919082 w 2428748"/>
              <a:gd name="connsiteY15" fmla="*/ 1963712 h 2023672"/>
              <a:gd name="connsiteX16" fmla="*/ 2068984 w 2428748"/>
              <a:gd name="connsiteY16" fmla="*/ 1888761 h 2023672"/>
              <a:gd name="connsiteX17" fmla="*/ 2203895 w 2428748"/>
              <a:gd name="connsiteY17" fmla="*/ 1843790 h 2023672"/>
              <a:gd name="connsiteX18" fmla="*/ 2293836 w 2428748"/>
              <a:gd name="connsiteY18" fmla="*/ 1738859 h 2023672"/>
              <a:gd name="connsiteX19" fmla="*/ 2338807 w 2428748"/>
              <a:gd name="connsiteY19" fmla="*/ 1603948 h 2023672"/>
              <a:gd name="connsiteX20" fmla="*/ 2398768 w 2428748"/>
              <a:gd name="connsiteY20" fmla="*/ 1499016 h 2023672"/>
              <a:gd name="connsiteX21" fmla="*/ 2413758 w 2428748"/>
              <a:gd name="connsiteY21" fmla="*/ 1304144 h 2023672"/>
              <a:gd name="connsiteX22" fmla="*/ 2428748 w 2428748"/>
              <a:gd name="connsiteY22" fmla="*/ 1214203 h 2023672"/>
              <a:gd name="connsiteX23" fmla="*/ 2413758 w 2428748"/>
              <a:gd name="connsiteY23" fmla="*/ 1079292 h 2023672"/>
              <a:gd name="connsiteX24" fmla="*/ 2353797 w 2428748"/>
              <a:gd name="connsiteY24" fmla="*/ 644577 h 2023672"/>
              <a:gd name="connsiteX25" fmla="*/ 2323817 w 2428748"/>
              <a:gd name="connsiteY25" fmla="*/ 554636 h 2023672"/>
              <a:gd name="connsiteX26" fmla="*/ 2308827 w 2428748"/>
              <a:gd name="connsiteY26" fmla="*/ 479685 h 2023672"/>
              <a:gd name="connsiteX27" fmla="*/ 2278846 w 2428748"/>
              <a:gd name="connsiteY27" fmla="*/ 434715 h 2023672"/>
              <a:gd name="connsiteX28" fmla="*/ 2233876 w 2428748"/>
              <a:gd name="connsiteY28" fmla="*/ 314794 h 2023672"/>
              <a:gd name="connsiteX29" fmla="*/ 2203895 w 2428748"/>
              <a:gd name="connsiteY29" fmla="*/ 224853 h 2023672"/>
              <a:gd name="connsiteX30" fmla="*/ 2158925 w 2428748"/>
              <a:gd name="connsiteY30" fmla="*/ 179882 h 2023672"/>
              <a:gd name="connsiteX31" fmla="*/ 2053994 w 2428748"/>
              <a:gd name="connsiteY31" fmla="*/ 74951 h 2023672"/>
              <a:gd name="connsiteX32" fmla="*/ 1979043 w 2428748"/>
              <a:gd name="connsiteY32" fmla="*/ 59961 h 2023672"/>
              <a:gd name="connsiteX33" fmla="*/ 1829141 w 2428748"/>
              <a:gd name="connsiteY33" fmla="*/ 29980 h 2023672"/>
              <a:gd name="connsiteX34" fmla="*/ 959712 w 2428748"/>
              <a:gd name="connsiteY34" fmla="*/ 29980 h 202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28748" h="2023672">
                <a:moveTo>
                  <a:pt x="1139594" y="0"/>
                </a:moveTo>
                <a:cubicBezTo>
                  <a:pt x="1054650" y="4997"/>
                  <a:pt x="969137" y="3984"/>
                  <a:pt x="884761" y="14990"/>
                </a:cubicBezTo>
                <a:cubicBezTo>
                  <a:pt x="853424" y="19077"/>
                  <a:pt x="825582" y="37733"/>
                  <a:pt x="794820" y="44971"/>
                </a:cubicBezTo>
                <a:cubicBezTo>
                  <a:pt x="740440" y="57766"/>
                  <a:pt x="684503" y="63013"/>
                  <a:pt x="629928" y="74951"/>
                </a:cubicBezTo>
                <a:cubicBezTo>
                  <a:pt x="380920" y="129421"/>
                  <a:pt x="384729" y="130018"/>
                  <a:pt x="210204" y="179882"/>
                </a:cubicBezTo>
                <a:cubicBezTo>
                  <a:pt x="195214" y="199869"/>
                  <a:pt x="178646" y="218765"/>
                  <a:pt x="165233" y="239843"/>
                </a:cubicBezTo>
                <a:cubicBezTo>
                  <a:pt x="38602" y="438833"/>
                  <a:pt x="163102" y="267666"/>
                  <a:pt x="60302" y="404735"/>
                </a:cubicBezTo>
                <a:cubicBezTo>
                  <a:pt x="35558" y="503710"/>
                  <a:pt x="2139" y="631420"/>
                  <a:pt x="341" y="719528"/>
                </a:cubicBezTo>
                <a:cubicBezTo>
                  <a:pt x="-2928" y="879702"/>
                  <a:pt x="18035" y="1039478"/>
                  <a:pt x="30322" y="1199213"/>
                </a:cubicBezTo>
                <a:cubicBezTo>
                  <a:pt x="38668" y="1307708"/>
                  <a:pt x="66189" y="1392935"/>
                  <a:pt x="105272" y="1499016"/>
                </a:cubicBezTo>
                <a:cubicBezTo>
                  <a:pt x="116860" y="1530468"/>
                  <a:pt x="135253" y="1558977"/>
                  <a:pt x="150243" y="1588957"/>
                </a:cubicBezTo>
                <a:cubicBezTo>
                  <a:pt x="155240" y="1628931"/>
                  <a:pt x="144808" y="1674156"/>
                  <a:pt x="165233" y="1708879"/>
                </a:cubicBezTo>
                <a:cubicBezTo>
                  <a:pt x="189021" y="1749319"/>
                  <a:pt x="355947" y="1894427"/>
                  <a:pt x="405076" y="1933731"/>
                </a:cubicBezTo>
                <a:cubicBezTo>
                  <a:pt x="419144" y="1944986"/>
                  <a:pt x="432491" y="1959661"/>
                  <a:pt x="450046" y="1963712"/>
                </a:cubicBezTo>
                <a:cubicBezTo>
                  <a:pt x="563708" y="1989942"/>
                  <a:pt x="794820" y="2023672"/>
                  <a:pt x="794820" y="2023672"/>
                </a:cubicBezTo>
                <a:cubicBezTo>
                  <a:pt x="1169574" y="2003685"/>
                  <a:pt x="1545155" y="1995633"/>
                  <a:pt x="1919082" y="1963712"/>
                </a:cubicBezTo>
                <a:cubicBezTo>
                  <a:pt x="2036853" y="1953658"/>
                  <a:pt x="1994111" y="1919958"/>
                  <a:pt x="2068984" y="1888761"/>
                </a:cubicBezTo>
                <a:cubicBezTo>
                  <a:pt x="2112741" y="1870529"/>
                  <a:pt x="2158925" y="1858780"/>
                  <a:pt x="2203895" y="1843790"/>
                </a:cubicBezTo>
                <a:cubicBezTo>
                  <a:pt x="2233875" y="1808813"/>
                  <a:pt x="2268282" y="1777189"/>
                  <a:pt x="2293836" y="1738859"/>
                </a:cubicBezTo>
                <a:cubicBezTo>
                  <a:pt x="2349974" y="1654652"/>
                  <a:pt x="2303122" y="1682454"/>
                  <a:pt x="2338807" y="1603948"/>
                </a:cubicBezTo>
                <a:cubicBezTo>
                  <a:pt x="2355477" y="1567274"/>
                  <a:pt x="2378781" y="1533993"/>
                  <a:pt x="2398768" y="1499016"/>
                </a:cubicBezTo>
                <a:cubicBezTo>
                  <a:pt x="2403765" y="1434059"/>
                  <a:pt x="2406938" y="1368935"/>
                  <a:pt x="2413758" y="1304144"/>
                </a:cubicBezTo>
                <a:cubicBezTo>
                  <a:pt x="2416940" y="1273917"/>
                  <a:pt x="2428748" y="1244597"/>
                  <a:pt x="2428748" y="1214203"/>
                </a:cubicBezTo>
                <a:cubicBezTo>
                  <a:pt x="2428748" y="1168956"/>
                  <a:pt x="2419661" y="1124152"/>
                  <a:pt x="2413758" y="1079292"/>
                </a:cubicBezTo>
                <a:cubicBezTo>
                  <a:pt x="2394675" y="934265"/>
                  <a:pt x="2400053" y="783348"/>
                  <a:pt x="2353797" y="644577"/>
                </a:cubicBezTo>
                <a:cubicBezTo>
                  <a:pt x="2343804" y="614597"/>
                  <a:pt x="2332132" y="585125"/>
                  <a:pt x="2323817" y="554636"/>
                </a:cubicBezTo>
                <a:cubicBezTo>
                  <a:pt x="2317113" y="530055"/>
                  <a:pt x="2317773" y="503541"/>
                  <a:pt x="2308827" y="479685"/>
                </a:cubicBezTo>
                <a:cubicBezTo>
                  <a:pt x="2302501" y="462816"/>
                  <a:pt x="2288840" y="449705"/>
                  <a:pt x="2278846" y="434715"/>
                </a:cubicBezTo>
                <a:cubicBezTo>
                  <a:pt x="2243310" y="257030"/>
                  <a:pt x="2290019" y="441114"/>
                  <a:pt x="2233876" y="314794"/>
                </a:cubicBezTo>
                <a:cubicBezTo>
                  <a:pt x="2221041" y="285916"/>
                  <a:pt x="2219242" y="252478"/>
                  <a:pt x="2203895" y="224853"/>
                </a:cubicBezTo>
                <a:cubicBezTo>
                  <a:pt x="2193600" y="206321"/>
                  <a:pt x="2172496" y="196168"/>
                  <a:pt x="2158925" y="179882"/>
                </a:cubicBezTo>
                <a:cubicBezTo>
                  <a:pt x="2112226" y="123843"/>
                  <a:pt x="2141186" y="118547"/>
                  <a:pt x="2053994" y="74951"/>
                </a:cubicBezTo>
                <a:cubicBezTo>
                  <a:pt x="2031205" y="63557"/>
                  <a:pt x="2003915" y="65488"/>
                  <a:pt x="1979043" y="59961"/>
                </a:cubicBezTo>
                <a:cubicBezTo>
                  <a:pt x="1932215" y="49555"/>
                  <a:pt x="1876528" y="30720"/>
                  <a:pt x="1829141" y="29980"/>
                </a:cubicBezTo>
                <a:cubicBezTo>
                  <a:pt x="1539367" y="25452"/>
                  <a:pt x="1249522" y="29980"/>
                  <a:pt x="959712" y="29980"/>
                </a:cubicBezTo>
              </a:path>
            </a:pathLst>
          </a:cu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0FD0842-E28C-F465-5C8D-5B7BA1AC69A3}"/>
              </a:ext>
            </a:extLst>
          </p:cNvPr>
          <p:cNvSpPr/>
          <p:nvPr/>
        </p:nvSpPr>
        <p:spPr>
          <a:xfrm>
            <a:off x="2083183" y="3327816"/>
            <a:ext cx="2759020" cy="2023673"/>
          </a:xfrm>
          <a:custGeom>
            <a:avLst/>
            <a:gdLst>
              <a:gd name="connsiteX0" fmla="*/ 2368896 w 2759020"/>
              <a:gd name="connsiteY0" fmla="*/ 104932 h 2023673"/>
              <a:gd name="connsiteX1" fmla="*/ 1904201 w 2759020"/>
              <a:gd name="connsiteY1" fmla="*/ 149902 h 2023673"/>
              <a:gd name="connsiteX2" fmla="*/ 180332 w 2759020"/>
              <a:gd name="connsiteY2" fmla="*/ 194873 h 2023673"/>
              <a:gd name="connsiteX3" fmla="*/ 105381 w 2759020"/>
              <a:gd name="connsiteY3" fmla="*/ 239843 h 2023673"/>
              <a:gd name="connsiteX4" fmla="*/ 30430 w 2759020"/>
              <a:gd name="connsiteY4" fmla="*/ 314794 h 2023673"/>
              <a:gd name="connsiteX5" fmla="*/ 90391 w 2759020"/>
              <a:gd name="connsiteY5" fmla="*/ 899410 h 2023673"/>
              <a:gd name="connsiteX6" fmla="*/ 150351 w 2759020"/>
              <a:gd name="connsiteY6" fmla="*/ 1064302 h 2023673"/>
              <a:gd name="connsiteX7" fmla="*/ 195322 w 2759020"/>
              <a:gd name="connsiteY7" fmla="*/ 1214204 h 2023673"/>
              <a:gd name="connsiteX8" fmla="*/ 390194 w 2759020"/>
              <a:gd name="connsiteY8" fmla="*/ 1528997 h 2023673"/>
              <a:gd name="connsiteX9" fmla="*/ 540096 w 2759020"/>
              <a:gd name="connsiteY9" fmla="*/ 1678899 h 2023673"/>
              <a:gd name="connsiteX10" fmla="*/ 615047 w 2759020"/>
              <a:gd name="connsiteY10" fmla="*/ 1738859 h 2023673"/>
              <a:gd name="connsiteX11" fmla="*/ 704987 w 2759020"/>
              <a:gd name="connsiteY11" fmla="*/ 1828800 h 2023673"/>
              <a:gd name="connsiteX12" fmla="*/ 824909 w 2759020"/>
              <a:gd name="connsiteY12" fmla="*/ 1888761 h 2023673"/>
              <a:gd name="connsiteX13" fmla="*/ 884869 w 2759020"/>
              <a:gd name="connsiteY13" fmla="*/ 1918741 h 2023673"/>
              <a:gd name="connsiteX14" fmla="*/ 1169683 w 2759020"/>
              <a:gd name="connsiteY14" fmla="*/ 1978702 h 2023673"/>
              <a:gd name="connsiteX15" fmla="*/ 1694338 w 2759020"/>
              <a:gd name="connsiteY15" fmla="*/ 2023673 h 2023673"/>
              <a:gd name="connsiteX16" fmla="*/ 2338915 w 2759020"/>
              <a:gd name="connsiteY16" fmla="*/ 2008682 h 2023673"/>
              <a:gd name="connsiteX17" fmla="*/ 2383886 w 2759020"/>
              <a:gd name="connsiteY17" fmla="*/ 1948722 h 2023673"/>
              <a:gd name="connsiteX18" fmla="*/ 2518797 w 2759020"/>
              <a:gd name="connsiteY18" fmla="*/ 1903751 h 2023673"/>
              <a:gd name="connsiteX19" fmla="*/ 2548778 w 2759020"/>
              <a:gd name="connsiteY19" fmla="*/ 1753850 h 2023673"/>
              <a:gd name="connsiteX20" fmla="*/ 2578758 w 2759020"/>
              <a:gd name="connsiteY20" fmla="*/ 1648918 h 2023673"/>
              <a:gd name="connsiteX21" fmla="*/ 2593748 w 2759020"/>
              <a:gd name="connsiteY21" fmla="*/ 1558977 h 2023673"/>
              <a:gd name="connsiteX22" fmla="*/ 2668699 w 2759020"/>
              <a:gd name="connsiteY22" fmla="*/ 1409076 h 2023673"/>
              <a:gd name="connsiteX23" fmla="*/ 2683689 w 2759020"/>
              <a:gd name="connsiteY23" fmla="*/ 1334125 h 2023673"/>
              <a:gd name="connsiteX24" fmla="*/ 2728660 w 2759020"/>
              <a:gd name="connsiteY24" fmla="*/ 1199214 h 2023673"/>
              <a:gd name="connsiteX25" fmla="*/ 2743650 w 2759020"/>
              <a:gd name="connsiteY25" fmla="*/ 1079292 h 2023673"/>
              <a:gd name="connsiteX26" fmla="*/ 2728660 w 2759020"/>
              <a:gd name="connsiteY26" fmla="*/ 479686 h 2023673"/>
              <a:gd name="connsiteX27" fmla="*/ 2608738 w 2759020"/>
              <a:gd name="connsiteY27" fmla="*/ 299804 h 2023673"/>
              <a:gd name="connsiteX28" fmla="*/ 2563768 w 2759020"/>
              <a:gd name="connsiteY28" fmla="*/ 224853 h 2023673"/>
              <a:gd name="connsiteX29" fmla="*/ 2443847 w 2759020"/>
              <a:gd name="connsiteY29" fmla="*/ 104932 h 2023673"/>
              <a:gd name="connsiteX30" fmla="*/ 2263965 w 2759020"/>
              <a:gd name="connsiteY30" fmla="*/ 0 h 2023673"/>
              <a:gd name="connsiteX31" fmla="*/ 2144043 w 2759020"/>
              <a:gd name="connsiteY31" fmla="*/ 14991 h 202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59020" h="2023673">
                <a:moveTo>
                  <a:pt x="2368896" y="104932"/>
                </a:moveTo>
                <a:cubicBezTo>
                  <a:pt x="2213998" y="119922"/>
                  <a:pt x="2059692" y="143512"/>
                  <a:pt x="1904201" y="149902"/>
                </a:cubicBezTo>
                <a:cubicBezTo>
                  <a:pt x="1329867" y="173505"/>
                  <a:pt x="754433" y="166168"/>
                  <a:pt x="180332" y="194873"/>
                </a:cubicBezTo>
                <a:cubicBezTo>
                  <a:pt x="151233" y="196328"/>
                  <a:pt x="128132" y="221642"/>
                  <a:pt x="105381" y="239843"/>
                </a:cubicBezTo>
                <a:cubicBezTo>
                  <a:pt x="77791" y="261915"/>
                  <a:pt x="55414" y="289810"/>
                  <a:pt x="30430" y="314794"/>
                </a:cubicBezTo>
                <a:cubicBezTo>
                  <a:pt x="-25524" y="538610"/>
                  <a:pt x="-3616" y="418929"/>
                  <a:pt x="90391" y="899410"/>
                </a:cubicBezTo>
                <a:cubicBezTo>
                  <a:pt x="101621" y="956807"/>
                  <a:pt x="131856" y="1008818"/>
                  <a:pt x="150351" y="1064302"/>
                </a:cubicBezTo>
                <a:cubicBezTo>
                  <a:pt x="166848" y="1113792"/>
                  <a:pt x="171396" y="1167847"/>
                  <a:pt x="195322" y="1214204"/>
                </a:cubicBezTo>
                <a:cubicBezTo>
                  <a:pt x="251923" y="1323868"/>
                  <a:pt x="302930" y="1441733"/>
                  <a:pt x="390194" y="1528997"/>
                </a:cubicBezTo>
                <a:cubicBezTo>
                  <a:pt x="440161" y="1578964"/>
                  <a:pt x="484916" y="1634756"/>
                  <a:pt x="540096" y="1678899"/>
                </a:cubicBezTo>
                <a:cubicBezTo>
                  <a:pt x="565080" y="1698886"/>
                  <a:pt x="591373" y="1717337"/>
                  <a:pt x="615047" y="1738859"/>
                </a:cubicBezTo>
                <a:cubicBezTo>
                  <a:pt x="646419" y="1767379"/>
                  <a:pt x="672173" y="1801952"/>
                  <a:pt x="704987" y="1828800"/>
                </a:cubicBezTo>
                <a:cubicBezTo>
                  <a:pt x="776657" y="1887439"/>
                  <a:pt x="761425" y="1861554"/>
                  <a:pt x="824909" y="1888761"/>
                </a:cubicBezTo>
                <a:cubicBezTo>
                  <a:pt x="845448" y="1897563"/>
                  <a:pt x="863540" y="1912076"/>
                  <a:pt x="884869" y="1918741"/>
                </a:cubicBezTo>
                <a:cubicBezTo>
                  <a:pt x="994997" y="1953156"/>
                  <a:pt x="1063037" y="1965905"/>
                  <a:pt x="1169683" y="1978702"/>
                </a:cubicBezTo>
                <a:cubicBezTo>
                  <a:pt x="1472581" y="2015049"/>
                  <a:pt x="1397588" y="2006216"/>
                  <a:pt x="1694338" y="2023673"/>
                </a:cubicBezTo>
                <a:lnTo>
                  <a:pt x="2338915" y="2008682"/>
                </a:lnTo>
                <a:cubicBezTo>
                  <a:pt x="2363752" y="2005982"/>
                  <a:pt x="2362306" y="1961310"/>
                  <a:pt x="2383886" y="1948722"/>
                </a:cubicBezTo>
                <a:cubicBezTo>
                  <a:pt x="2424832" y="1924837"/>
                  <a:pt x="2473827" y="1918741"/>
                  <a:pt x="2518797" y="1903751"/>
                </a:cubicBezTo>
                <a:cubicBezTo>
                  <a:pt x="2555743" y="1792912"/>
                  <a:pt x="2507440" y="1946761"/>
                  <a:pt x="2548778" y="1753850"/>
                </a:cubicBezTo>
                <a:cubicBezTo>
                  <a:pt x="2556400" y="1718281"/>
                  <a:pt x="2570578" y="1684363"/>
                  <a:pt x="2578758" y="1648918"/>
                </a:cubicBezTo>
                <a:cubicBezTo>
                  <a:pt x="2585592" y="1619302"/>
                  <a:pt x="2583076" y="1587436"/>
                  <a:pt x="2593748" y="1558977"/>
                </a:cubicBezTo>
                <a:cubicBezTo>
                  <a:pt x="2613364" y="1506669"/>
                  <a:pt x="2643715" y="1459043"/>
                  <a:pt x="2668699" y="1409076"/>
                </a:cubicBezTo>
                <a:cubicBezTo>
                  <a:pt x="2673696" y="1384092"/>
                  <a:pt x="2676689" y="1358623"/>
                  <a:pt x="2683689" y="1334125"/>
                </a:cubicBezTo>
                <a:cubicBezTo>
                  <a:pt x="2696712" y="1288546"/>
                  <a:pt x="2717803" y="1245357"/>
                  <a:pt x="2728660" y="1199214"/>
                </a:cubicBezTo>
                <a:cubicBezTo>
                  <a:pt x="2737887" y="1160000"/>
                  <a:pt x="2738653" y="1119266"/>
                  <a:pt x="2743650" y="1079292"/>
                </a:cubicBezTo>
                <a:cubicBezTo>
                  <a:pt x="2760248" y="797123"/>
                  <a:pt x="2773015" y="790168"/>
                  <a:pt x="2728660" y="479686"/>
                </a:cubicBezTo>
                <a:cubicBezTo>
                  <a:pt x="2717119" y="398901"/>
                  <a:pt x="2655329" y="361926"/>
                  <a:pt x="2608738" y="299804"/>
                </a:cubicBezTo>
                <a:cubicBezTo>
                  <a:pt x="2591257" y="276495"/>
                  <a:pt x="2582588" y="247095"/>
                  <a:pt x="2563768" y="224853"/>
                </a:cubicBezTo>
                <a:cubicBezTo>
                  <a:pt x="2527252" y="181698"/>
                  <a:pt x="2487722" y="140580"/>
                  <a:pt x="2443847" y="104932"/>
                </a:cubicBezTo>
                <a:cubicBezTo>
                  <a:pt x="2388304" y="59803"/>
                  <a:pt x="2326586" y="31312"/>
                  <a:pt x="2263965" y="0"/>
                </a:cubicBezTo>
                <a:lnTo>
                  <a:pt x="2144043" y="14991"/>
                </a:lnTo>
              </a:path>
            </a:pathLst>
          </a:cu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54411A-9AD3-D55B-D576-D1443D775648}"/>
              </a:ext>
            </a:extLst>
          </p:cNvPr>
          <p:cNvSpPr/>
          <p:nvPr/>
        </p:nvSpPr>
        <p:spPr>
          <a:xfrm>
            <a:off x="5404594" y="3477718"/>
            <a:ext cx="2871731" cy="2068643"/>
          </a:xfrm>
          <a:custGeom>
            <a:avLst/>
            <a:gdLst>
              <a:gd name="connsiteX0" fmla="*/ 1296009 w 2871731"/>
              <a:gd name="connsiteY0" fmla="*/ 89941 h 2068643"/>
              <a:gd name="connsiteX1" fmla="*/ 276678 w 2871731"/>
              <a:gd name="connsiteY1" fmla="*/ 149902 h 2068643"/>
              <a:gd name="connsiteX2" fmla="*/ 141767 w 2871731"/>
              <a:gd name="connsiteY2" fmla="*/ 299803 h 2068643"/>
              <a:gd name="connsiteX3" fmla="*/ 21845 w 2871731"/>
              <a:gd name="connsiteY3" fmla="*/ 479685 h 2068643"/>
              <a:gd name="connsiteX4" fmla="*/ 81806 w 2871731"/>
              <a:gd name="connsiteY4" fmla="*/ 1424066 h 2068643"/>
              <a:gd name="connsiteX5" fmla="*/ 201727 w 2871731"/>
              <a:gd name="connsiteY5" fmla="*/ 1528997 h 2068643"/>
              <a:gd name="connsiteX6" fmla="*/ 276678 w 2871731"/>
              <a:gd name="connsiteY6" fmla="*/ 1618938 h 2068643"/>
              <a:gd name="connsiteX7" fmla="*/ 441570 w 2871731"/>
              <a:gd name="connsiteY7" fmla="*/ 1783830 h 2068643"/>
              <a:gd name="connsiteX8" fmla="*/ 561491 w 2871731"/>
              <a:gd name="connsiteY8" fmla="*/ 1873771 h 2068643"/>
              <a:gd name="connsiteX9" fmla="*/ 591472 w 2871731"/>
              <a:gd name="connsiteY9" fmla="*/ 1903751 h 2068643"/>
              <a:gd name="connsiteX10" fmla="*/ 786344 w 2871731"/>
              <a:gd name="connsiteY10" fmla="*/ 1963712 h 2068643"/>
              <a:gd name="connsiteX11" fmla="*/ 1266029 w 2871731"/>
              <a:gd name="connsiteY11" fmla="*/ 2068643 h 2068643"/>
              <a:gd name="connsiteX12" fmla="*/ 2300350 w 2871731"/>
              <a:gd name="connsiteY12" fmla="*/ 2023672 h 2068643"/>
              <a:gd name="connsiteX13" fmla="*/ 2450252 w 2871731"/>
              <a:gd name="connsiteY13" fmla="*/ 1978702 h 2068643"/>
              <a:gd name="connsiteX14" fmla="*/ 2540193 w 2871731"/>
              <a:gd name="connsiteY14" fmla="*/ 1888761 h 2068643"/>
              <a:gd name="connsiteX15" fmla="*/ 2630134 w 2871731"/>
              <a:gd name="connsiteY15" fmla="*/ 1843790 h 2068643"/>
              <a:gd name="connsiteX16" fmla="*/ 2735065 w 2871731"/>
              <a:gd name="connsiteY16" fmla="*/ 1633928 h 2068643"/>
              <a:gd name="connsiteX17" fmla="*/ 2795026 w 2871731"/>
              <a:gd name="connsiteY17" fmla="*/ 1484026 h 2068643"/>
              <a:gd name="connsiteX18" fmla="*/ 2839996 w 2871731"/>
              <a:gd name="connsiteY18" fmla="*/ 1424066 h 2068643"/>
              <a:gd name="connsiteX19" fmla="*/ 2869976 w 2871731"/>
              <a:gd name="connsiteY19" fmla="*/ 1319134 h 2068643"/>
              <a:gd name="connsiteX20" fmla="*/ 2854986 w 2871731"/>
              <a:gd name="connsiteY20" fmla="*/ 839449 h 2068643"/>
              <a:gd name="connsiteX21" fmla="*/ 2810016 w 2871731"/>
              <a:gd name="connsiteY21" fmla="*/ 749508 h 2068643"/>
              <a:gd name="connsiteX22" fmla="*/ 2675104 w 2871731"/>
              <a:gd name="connsiteY22" fmla="*/ 494675 h 2068643"/>
              <a:gd name="connsiteX23" fmla="*/ 2585163 w 2871731"/>
              <a:gd name="connsiteY23" fmla="*/ 389744 h 2068643"/>
              <a:gd name="connsiteX24" fmla="*/ 2540193 w 2871731"/>
              <a:gd name="connsiteY24" fmla="*/ 329784 h 2068643"/>
              <a:gd name="connsiteX25" fmla="*/ 2510213 w 2871731"/>
              <a:gd name="connsiteY25" fmla="*/ 299803 h 2068643"/>
              <a:gd name="connsiteX26" fmla="*/ 2375301 w 2871731"/>
              <a:gd name="connsiteY26" fmla="*/ 119921 h 2068643"/>
              <a:gd name="connsiteX27" fmla="*/ 2330331 w 2871731"/>
              <a:gd name="connsiteY27" fmla="*/ 104931 h 2068643"/>
              <a:gd name="connsiteX28" fmla="*/ 2270370 w 2871731"/>
              <a:gd name="connsiteY28" fmla="*/ 59961 h 2068643"/>
              <a:gd name="connsiteX29" fmla="*/ 2165439 w 2871731"/>
              <a:gd name="connsiteY29" fmla="*/ 44971 h 2068643"/>
              <a:gd name="connsiteX30" fmla="*/ 1940586 w 2871731"/>
              <a:gd name="connsiteY30" fmla="*/ 29980 h 2068643"/>
              <a:gd name="connsiteX31" fmla="*/ 1670763 w 2871731"/>
              <a:gd name="connsiteY31" fmla="*/ 0 h 2068643"/>
              <a:gd name="connsiteX32" fmla="*/ 1071157 w 2871731"/>
              <a:gd name="connsiteY32" fmla="*/ 44971 h 2068643"/>
              <a:gd name="connsiteX33" fmla="*/ 831314 w 2871731"/>
              <a:gd name="connsiteY33" fmla="*/ 104931 h 2068643"/>
              <a:gd name="connsiteX34" fmla="*/ 756363 w 2871731"/>
              <a:gd name="connsiteY34" fmla="*/ 164892 h 206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71731" h="2068643">
                <a:moveTo>
                  <a:pt x="1296009" y="89941"/>
                </a:moveTo>
                <a:cubicBezTo>
                  <a:pt x="956232" y="109928"/>
                  <a:pt x="611552" y="89016"/>
                  <a:pt x="276678" y="149902"/>
                </a:cubicBezTo>
                <a:cubicBezTo>
                  <a:pt x="210539" y="161927"/>
                  <a:pt x="184502" y="247911"/>
                  <a:pt x="141767" y="299803"/>
                </a:cubicBezTo>
                <a:cubicBezTo>
                  <a:pt x="87603" y="365573"/>
                  <a:pt x="63362" y="410491"/>
                  <a:pt x="21845" y="479685"/>
                </a:cubicBezTo>
                <a:cubicBezTo>
                  <a:pt x="-5577" y="836173"/>
                  <a:pt x="-25931" y="951680"/>
                  <a:pt x="81806" y="1424066"/>
                </a:cubicBezTo>
                <a:cubicBezTo>
                  <a:pt x="93617" y="1475852"/>
                  <a:pt x="164168" y="1491438"/>
                  <a:pt x="201727" y="1528997"/>
                </a:cubicBezTo>
                <a:cubicBezTo>
                  <a:pt x="229322" y="1556592"/>
                  <a:pt x="249931" y="1590520"/>
                  <a:pt x="276678" y="1618938"/>
                </a:cubicBezTo>
                <a:cubicBezTo>
                  <a:pt x="329952" y="1675542"/>
                  <a:pt x="376894" y="1740713"/>
                  <a:pt x="441570" y="1783830"/>
                </a:cubicBezTo>
                <a:cubicBezTo>
                  <a:pt x="498126" y="1821534"/>
                  <a:pt x="499174" y="1820357"/>
                  <a:pt x="561491" y="1873771"/>
                </a:cubicBezTo>
                <a:cubicBezTo>
                  <a:pt x="572222" y="1882969"/>
                  <a:pt x="578350" y="1898502"/>
                  <a:pt x="591472" y="1903751"/>
                </a:cubicBezTo>
                <a:cubicBezTo>
                  <a:pt x="654574" y="1928992"/>
                  <a:pt x="720996" y="1945041"/>
                  <a:pt x="786344" y="1963712"/>
                </a:cubicBezTo>
                <a:cubicBezTo>
                  <a:pt x="1138120" y="2064219"/>
                  <a:pt x="1014409" y="2043480"/>
                  <a:pt x="1266029" y="2068643"/>
                </a:cubicBezTo>
                <a:cubicBezTo>
                  <a:pt x="1610803" y="2053653"/>
                  <a:pt x="1956242" y="2049807"/>
                  <a:pt x="2300350" y="2023672"/>
                </a:cubicBezTo>
                <a:cubicBezTo>
                  <a:pt x="2352368" y="2019721"/>
                  <a:pt x="2404784" y="2004278"/>
                  <a:pt x="2450252" y="1978702"/>
                </a:cubicBezTo>
                <a:cubicBezTo>
                  <a:pt x="2487206" y="1957916"/>
                  <a:pt x="2506274" y="1914200"/>
                  <a:pt x="2540193" y="1888761"/>
                </a:cubicBezTo>
                <a:cubicBezTo>
                  <a:pt x="2567008" y="1868649"/>
                  <a:pt x="2600154" y="1858780"/>
                  <a:pt x="2630134" y="1843790"/>
                </a:cubicBezTo>
                <a:cubicBezTo>
                  <a:pt x="2665111" y="1773836"/>
                  <a:pt x="2701763" y="1704695"/>
                  <a:pt x="2735065" y="1633928"/>
                </a:cubicBezTo>
                <a:cubicBezTo>
                  <a:pt x="2806721" y="1481658"/>
                  <a:pt x="2636342" y="1774946"/>
                  <a:pt x="2795026" y="1484026"/>
                </a:cubicBezTo>
                <a:cubicBezTo>
                  <a:pt x="2806989" y="1462093"/>
                  <a:pt x="2825006" y="1444053"/>
                  <a:pt x="2839996" y="1424066"/>
                </a:cubicBezTo>
                <a:cubicBezTo>
                  <a:pt x="2849989" y="1389089"/>
                  <a:pt x="2869044" y="1355499"/>
                  <a:pt x="2869976" y="1319134"/>
                </a:cubicBezTo>
                <a:cubicBezTo>
                  <a:pt x="2874076" y="1159214"/>
                  <a:pt x="2871733" y="998543"/>
                  <a:pt x="2854986" y="839449"/>
                </a:cubicBezTo>
                <a:cubicBezTo>
                  <a:pt x="2851477" y="806114"/>
                  <a:pt x="2822908" y="780449"/>
                  <a:pt x="2810016" y="749508"/>
                </a:cubicBezTo>
                <a:cubicBezTo>
                  <a:pt x="2754231" y="615624"/>
                  <a:pt x="2807728" y="649403"/>
                  <a:pt x="2675104" y="494675"/>
                </a:cubicBezTo>
                <a:cubicBezTo>
                  <a:pt x="2645124" y="459698"/>
                  <a:pt x="2614335" y="425398"/>
                  <a:pt x="2585163" y="389744"/>
                </a:cubicBezTo>
                <a:cubicBezTo>
                  <a:pt x="2569343" y="370408"/>
                  <a:pt x="2556187" y="348977"/>
                  <a:pt x="2540193" y="329784"/>
                </a:cubicBezTo>
                <a:cubicBezTo>
                  <a:pt x="2531145" y="318927"/>
                  <a:pt x="2518053" y="311562"/>
                  <a:pt x="2510213" y="299803"/>
                </a:cubicBezTo>
                <a:cubicBezTo>
                  <a:pt x="2432076" y="182598"/>
                  <a:pt x="2552949" y="279805"/>
                  <a:pt x="2375301" y="119921"/>
                </a:cubicBezTo>
                <a:cubicBezTo>
                  <a:pt x="2363556" y="109351"/>
                  <a:pt x="2345321" y="109928"/>
                  <a:pt x="2330331" y="104931"/>
                </a:cubicBezTo>
                <a:cubicBezTo>
                  <a:pt x="2310344" y="89941"/>
                  <a:pt x="2293849" y="68499"/>
                  <a:pt x="2270370" y="59961"/>
                </a:cubicBezTo>
                <a:cubicBezTo>
                  <a:pt x="2237165" y="47887"/>
                  <a:pt x="2200626" y="48170"/>
                  <a:pt x="2165439" y="44971"/>
                </a:cubicBezTo>
                <a:cubicBezTo>
                  <a:pt x="2090630" y="38170"/>
                  <a:pt x="2015464" y="35970"/>
                  <a:pt x="1940586" y="29980"/>
                </a:cubicBezTo>
                <a:cubicBezTo>
                  <a:pt x="1835035" y="21536"/>
                  <a:pt x="1772777" y="12752"/>
                  <a:pt x="1670763" y="0"/>
                </a:cubicBezTo>
                <a:cubicBezTo>
                  <a:pt x="1470894" y="14990"/>
                  <a:pt x="1270039" y="20111"/>
                  <a:pt x="1071157" y="44971"/>
                </a:cubicBezTo>
                <a:cubicBezTo>
                  <a:pt x="989385" y="55192"/>
                  <a:pt x="908323" y="75594"/>
                  <a:pt x="831314" y="104931"/>
                </a:cubicBezTo>
                <a:cubicBezTo>
                  <a:pt x="801415" y="116321"/>
                  <a:pt x="756363" y="164892"/>
                  <a:pt x="756363" y="164892"/>
                </a:cubicBezTo>
              </a:path>
            </a:pathLst>
          </a:cu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591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15" grpId="0" animBg="1"/>
      <p:bldP spid="16" grpId="0" animBg="1"/>
      <p:bldP spid="18" grpId="0" animBg="1"/>
      <p:bldP spid="19" grpId="0" animBg="1"/>
      <p:bldP spid="10" grpId="0" animBg="1"/>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4997" y="109176"/>
            <a:ext cx="1002831" cy="838201"/>
          </a:xfrm>
          <a:prstGeom prst="rect">
            <a:avLst/>
          </a:prstGeom>
        </p:spPr>
      </p:pic>
      <p:sp>
        <p:nvSpPr>
          <p:cNvPr id="13" name="TextBox 12">
            <a:extLst>
              <a:ext uri="{FF2B5EF4-FFF2-40B4-BE49-F238E27FC236}">
                <a16:creationId xmlns:a16="http://schemas.microsoft.com/office/drawing/2014/main" id="{7CCD22EC-874E-9810-7272-0254E6F7D431}"/>
              </a:ext>
            </a:extLst>
          </p:cNvPr>
          <p:cNvSpPr txBox="1"/>
          <p:nvPr/>
        </p:nvSpPr>
        <p:spPr>
          <a:xfrm>
            <a:off x="768926" y="1653540"/>
            <a:ext cx="4267200" cy="578882"/>
          </a:xfrm>
          <a:prstGeom prst="roundRect">
            <a:avLst/>
          </a:prstGeom>
          <a:solidFill>
            <a:srgbClr val="F9C9BF"/>
          </a:solidFill>
          <a:ln w="19050">
            <a:solidFill>
              <a:srgbClr val="00B050"/>
            </a:solidFill>
            <a:prstDash val="sysDash"/>
          </a:ln>
        </p:spPr>
        <p:txBody>
          <a:bodyPr wrap="square">
            <a:spAutoFit/>
          </a:bodyPr>
          <a:lstStyle/>
          <a:p>
            <a:pPr lvl="0"/>
            <a:r>
              <a:rPr lang="en-US" sz="2800" dirty="0">
                <a:latin typeface="Open Sans" panose="020B0606030504020204" pitchFamily="34" charset="0"/>
                <a:ea typeface="Open Sans" panose="020B0606030504020204" pitchFamily="34" charset="0"/>
                <a:cs typeface="Open Sans" panose="020B0606030504020204" pitchFamily="34" charset="0"/>
              </a:rPr>
              <a:t>a. </a:t>
            </a:r>
            <a:r>
              <a:rPr lang="en-US" sz="2800" dirty="0" err="1">
                <a:latin typeface="Open Sans" panose="020B0606030504020204" pitchFamily="34" charset="0"/>
                <a:ea typeface="Open Sans" panose="020B0606030504020204" pitchFamily="34" charset="0"/>
                <a:cs typeface="Open Sans" panose="020B0606030504020204" pitchFamily="34" charset="0"/>
              </a:rPr>
              <a:t>Khi</a:t>
            </a:r>
            <a:r>
              <a:rPr lang="en-US" sz="2800" dirty="0">
                <a:latin typeface="Open Sans" panose="020B0606030504020204" pitchFamily="34" charset="0"/>
                <a:ea typeface="Open Sans" panose="020B0606030504020204" pitchFamily="34" charset="0"/>
                <a:cs typeface="Open Sans" panose="020B0606030504020204" pitchFamily="34" charset="0"/>
              </a:rPr>
              <a:t> ở </a:t>
            </a:r>
            <a:r>
              <a:rPr lang="en-US" sz="2800" dirty="0" err="1">
                <a:latin typeface="Open Sans" panose="020B0606030504020204" pitchFamily="34" charset="0"/>
                <a:ea typeface="Open Sans" panose="020B0606030504020204" pitchFamily="34" charset="0"/>
                <a:cs typeface="Open Sans" panose="020B0606030504020204" pitchFamily="34" charset="0"/>
              </a:rPr>
              <a:t>nhà</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bà</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cụ</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Khởi</a:t>
            </a:r>
            <a:endParaRPr kumimoji="0" lang="en-US" sz="28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7CCD22EC-874E-9810-7272-0254E6F7D431}"/>
              </a:ext>
            </a:extLst>
          </p:cNvPr>
          <p:cNvSpPr txBox="1"/>
          <p:nvPr/>
        </p:nvSpPr>
        <p:spPr>
          <a:xfrm>
            <a:off x="6553200" y="1653540"/>
            <a:ext cx="4869874" cy="578882"/>
          </a:xfrm>
          <a:prstGeom prst="roundRect">
            <a:avLst/>
          </a:prstGeom>
          <a:solidFill>
            <a:srgbClr val="92D050"/>
          </a:solidFill>
          <a:ln w="19050">
            <a:solidFill>
              <a:srgbClr val="00B050"/>
            </a:solidFill>
            <a:prstDash val="sysDash"/>
          </a:ln>
        </p:spPr>
        <p:txBody>
          <a:bodyPr wrap="square">
            <a:spAutoFit/>
          </a:bodyPr>
          <a:lstStyle/>
          <a:p>
            <a:pPr lvl="0"/>
            <a:r>
              <a:rPr lang="en-US" sz="2800" dirty="0">
                <a:latin typeface="Open Sans" panose="020B0606030504020204" pitchFamily="34" charset="0"/>
                <a:ea typeface="Open Sans" panose="020B0606030504020204" pitchFamily="34" charset="0"/>
                <a:cs typeface="Open Sans" panose="020B0606030504020204" pitchFamily="34" charset="0"/>
              </a:rPr>
              <a:t>b. </a:t>
            </a:r>
            <a:r>
              <a:rPr lang="en-US" sz="2800" dirty="0" err="1">
                <a:latin typeface="Open Sans" panose="020B0606030504020204" pitchFamily="34" charset="0"/>
                <a:ea typeface="Open Sans" panose="020B0606030504020204" pitchFamily="34" charset="0"/>
                <a:cs typeface="Open Sans" panose="020B0606030504020204" pitchFamily="34" charset="0"/>
              </a:rPr>
              <a:t>Khi</a:t>
            </a:r>
            <a:r>
              <a:rPr lang="en-US" sz="2800" dirty="0">
                <a:latin typeface="Open Sans" panose="020B0606030504020204" pitchFamily="34" charset="0"/>
                <a:ea typeface="Open Sans" panose="020B0606030504020204" pitchFamily="34" charset="0"/>
                <a:cs typeface="Open Sans" panose="020B0606030504020204" pitchFamily="34" charset="0"/>
              </a:rPr>
              <a:t> ở </a:t>
            </a:r>
            <a:r>
              <a:rPr lang="en-US" sz="2800" dirty="0" err="1">
                <a:latin typeface="Open Sans" panose="020B0606030504020204" pitchFamily="34" charset="0"/>
                <a:ea typeface="Open Sans" panose="020B0606030504020204" pitchFamily="34" charset="0"/>
                <a:cs typeface="Open Sans" panose="020B0606030504020204" pitchFamily="34" charset="0"/>
              </a:rPr>
              <a:t>góc</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chợ</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quê</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nghèo</a:t>
            </a:r>
            <a:endParaRPr kumimoji="0" lang="en-US" sz="28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874923DD-2CD3-2D7E-2162-E433FE8F2CFE}"/>
              </a:ext>
            </a:extLst>
          </p:cNvPr>
          <p:cNvSpPr txBox="1"/>
          <p:nvPr/>
        </p:nvSpPr>
        <p:spPr>
          <a:xfrm>
            <a:off x="762000" y="569757"/>
            <a:ext cx="10439400" cy="578882"/>
          </a:xfrm>
          <a:prstGeom prst="roundRect">
            <a:avLst/>
          </a:prstGeom>
          <a:solidFill>
            <a:srgbClr val="FFFFCC"/>
          </a:solidFill>
          <a:ln w="28575">
            <a:solidFill>
              <a:srgbClr val="217875"/>
            </a:solidFill>
            <a:prstDash val="sysDash"/>
          </a:ln>
        </p:spPr>
        <p:txBody>
          <a:bodyPr wrap="square">
            <a:spAutoFit/>
          </a:bodyPr>
          <a:lstStyle/>
          <a:p>
            <a:pPr lvl="0"/>
            <a:r>
              <a:rPr lang="en-US" sz="28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2800" b="1" dirty="0">
                <a:solidFill>
                  <a:srgbClr val="008000"/>
                </a:solidFill>
                <a:latin typeface="Nunito Black" pitchFamily="2" charset="0"/>
                <a:ea typeface="Tahoma" panose="020B0604030504040204" pitchFamily="34" charset="0"/>
                <a:cs typeface="Tahoma" panose="020B0604030504040204" pitchFamily="34" charset="0"/>
              </a:rPr>
              <a:t> 3: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Nói</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về</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những</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trải</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nghiệm</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của</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Diệu</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trong</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mùa</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hè</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endParaRPr lang="en-US" sz="2800" dirty="0">
              <a:solidFill>
                <a:srgbClr val="008000"/>
              </a:solidFill>
              <a:latin typeface="Nunito Black" pitchFamily="2"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861F7E6E-6D5C-CA6D-4A51-9783564281C5}"/>
              </a:ext>
            </a:extLst>
          </p:cNvPr>
          <p:cNvSpPr txBox="1"/>
          <p:nvPr/>
        </p:nvSpPr>
        <p:spPr>
          <a:xfrm>
            <a:off x="768926" y="3048000"/>
            <a:ext cx="4155738" cy="2681347"/>
          </a:xfrm>
          <a:custGeom>
            <a:avLst/>
            <a:gdLst>
              <a:gd name="connsiteX0" fmla="*/ 0 w 4155738"/>
              <a:gd name="connsiteY0" fmla="*/ 0 h 2681347"/>
              <a:gd name="connsiteX1" fmla="*/ 4155738 w 4155738"/>
              <a:gd name="connsiteY1" fmla="*/ 0 h 2681347"/>
              <a:gd name="connsiteX2" fmla="*/ 4155738 w 4155738"/>
              <a:gd name="connsiteY2" fmla="*/ 2234447 h 2681347"/>
              <a:gd name="connsiteX3" fmla="*/ 3708838 w 4155738"/>
              <a:gd name="connsiteY3" fmla="*/ 2681347 h 2681347"/>
              <a:gd name="connsiteX4" fmla="*/ 0 w 4155738"/>
              <a:gd name="connsiteY4" fmla="*/ 2681347 h 2681347"/>
              <a:gd name="connsiteX5" fmla="*/ 0 w 4155738"/>
              <a:gd name="connsiteY5" fmla="*/ 0 h 2681347"/>
              <a:gd name="connsiteX0" fmla="*/ 3708838 w 4155738"/>
              <a:gd name="connsiteY0" fmla="*/ 2681347 h 2681347"/>
              <a:gd name="connsiteX1" fmla="*/ 3798218 w 4155738"/>
              <a:gd name="connsiteY1" fmla="*/ 2323827 h 2681347"/>
              <a:gd name="connsiteX2" fmla="*/ 4155738 w 4155738"/>
              <a:gd name="connsiteY2" fmla="*/ 2234447 h 2681347"/>
              <a:gd name="connsiteX3" fmla="*/ 3708838 w 4155738"/>
              <a:gd name="connsiteY3" fmla="*/ 2681347 h 2681347"/>
              <a:gd name="connsiteX0" fmla="*/ 3708838 w 4155738"/>
              <a:gd name="connsiteY0" fmla="*/ 2681347 h 2681347"/>
              <a:gd name="connsiteX1" fmla="*/ 3798218 w 4155738"/>
              <a:gd name="connsiteY1" fmla="*/ 2323827 h 2681347"/>
              <a:gd name="connsiteX2" fmla="*/ 4155738 w 4155738"/>
              <a:gd name="connsiteY2" fmla="*/ 2234447 h 2681347"/>
              <a:gd name="connsiteX3" fmla="*/ 3708838 w 4155738"/>
              <a:gd name="connsiteY3" fmla="*/ 2681347 h 2681347"/>
              <a:gd name="connsiteX4" fmla="*/ 0 w 4155738"/>
              <a:gd name="connsiteY4" fmla="*/ 2681347 h 2681347"/>
              <a:gd name="connsiteX5" fmla="*/ 0 w 4155738"/>
              <a:gd name="connsiteY5" fmla="*/ 0 h 2681347"/>
              <a:gd name="connsiteX6" fmla="*/ 4155738 w 4155738"/>
              <a:gd name="connsiteY6" fmla="*/ 0 h 2681347"/>
              <a:gd name="connsiteX7" fmla="*/ 4155738 w 4155738"/>
              <a:gd name="connsiteY7" fmla="*/ 2234447 h 268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5738" h="2681347" stroke="0" extrusionOk="0">
                <a:moveTo>
                  <a:pt x="0" y="0"/>
                </a:moveTo>
                <a:cubicBezTo>
                  <a:pt x="1172983" y="44124"/>
                  <a:pt x="2092179" y="54190"/>
                  <a:pt x="4155738" y="0"/>
                </a:cubicBezTo>
                <a:cubicBezTo>
                  <a:pt x="4194902" y="324598"/>
                  <a:pt x="4216976" y="1895819"/>
                  <a:pt x="4155738" y="2234447"/>
                </a:cubicBezTo>
                <a:cubicBezTo>
                  <a:pt x="4056473" y="2366513"/>
                  <a:pt x="3869069" y="2529529"/>
                  <a:pt x="3708838" y="2681347"/>
                </a:cubicBezTo>
                <a:cubicBezTo>
                  <a:pt x="2653063" y="2724120"/>
                  <a:pt x="1125314" y="2778536"/>
                  <a:pt x="0" y="2681347"/>
                </a:cubicBezTo>
                <a:cubicBezTo>
                  <a:pt x="-159849" y="1529666"/>
                  <a:pt x="-14103" y="1082081"/>
                  <a:pt x="0" y="0"/>
                </a:cubicBezTo>
                <a:close/>
              </a:path>
              <a:path w="4155738" h="2681347" fill="darkenLess" stroke="0" extrusionOk="0">
                <a:moveTo>
                  <a:pt x="3708838" y="2681347"/>
                </a:moveTo>
                <a:cubicBezTo>
                  <a:pt x="3742394" y="2616045"/>
                  <a:pt x="3801321" y="2383002"/>
                  <a:pt x="3798218" y="2323827"/>
                </a:cubicBezTo>
                <a:cubicBezTo>
                  <a:pt x="3887024" y="2327200"/>
                  <a:pt x="4021618" y="2235208"/>
                  <a:pt x="4155738" y="2234447"/>
                </a:cubicBezTo>
                <a:cubicBezTo>
                  <a:pt x="4009629" y="2402208"/>
                  <a:pt x="3958545" y="2511817"/>
                  <a:pt x="3708838" y="2681347"/>
                </a:cubicBezTo>
                <a:close/>
              </a:path>
              <a:path w="4155738" h="2681347" fill="none" extrusionOk="0">
                <a:moveTo>
                  <a:pt x="3708838" y="2681347"/>
                </a:moveTo>
                <a:cubicBezTo>
                  <a:pt x="3730019" y="2511783"/>
                  <a:pt x="3787459" y="2410116"/>
                  <a:pt x="3798218" y="2323827"/>
                </a:cubicBezTo>
                <a:cubicBezTo>
                  <a:pt x="3903330" y="2264902"/>
                  <a:pt x="4093724" y="2268608"/>
                  <a:pt x="4155738" y="2234447"/>
                </a:cubicBezTo>
                <a:cubicBezTo>
                  <a:pt x="4007573" y="2380303"/>
                  <a:pt x="3819614" y="2646415"/>
                  <a:pt x="3708838" y="2681347"/>
                </a:cubicBezTo>
                <a:cubicBezTo>
                  <a:pt x="3120104" y="2825150"/>
                  <a:pt x="402324" y="2722917"/>
                  <a:pt x="0" y="2681347"/>
                </a:cubicBezTo>
                <a:cubicBezTo>
                  <a:pt x="82988" y="2008872"/>
                  <a:pt x="150885" y="1100972"/>
                  <a:pt x="0" y="0"/>
                </a:cubicBezTo>
                <a:cubicBezTo>
                  <a:pt x="1447471" y="143083"/>
                  <a:pt x="3528362" y="133554"/>
                  <a:pt x="4155738" y="0"/>
                </a:cubicBezTo>
                <a:cubicBezTo>
                  <a:pt x="4280891" y="632346"/>
                  <a:pt x="4084461" y="1153604"/>
                  <a:pt x="4155738" y="2234447"/>
                </a:cubicBezTo>
              </a:path>
              <a:path w="4155738" h="2681347" fill="none" stroke="0" extrusionOk="0">
                <a:moveTo>
                  <a:pt x="3708838" y="2681347"/>
                </a:moveTo>
                <a:cubicBezTo>
                  <a:pt x="3699837" y="2592858"/>
                  <a:pt x="3758372" y="2385015"/>
                  <a:pt x="3798218" y="2323827"/>
                </a:cubicBezTo>
                <a:cubicBezTo>
                  <a:pt x="3929106" y="2321281"/>
                  <a:pt x="4051515" y="2247692"/>
                  <a:pt x="4155738" y="2234447"/>
                </a:cubicBezTo>
                <a:cubicBezTo>
                  <a:pt x="3945734" y="2426529"/>
                  <a:pt x="3784271" y="2567214"/>
                  <a:pt x="3708838" y="2681347"/>
                </a:cubicBezTo>
                <a:cubicBezTo>
                  <a:pt x="2797136" y="2525064"/>
                  <a:pt x="1458390" y="2829034"/>
                  <a:pt x="0" y="2681347"/>
                </a:cubicBezTo>
                <a:cubicBezTo>
                  <a:pt x="154960" y="1662224"/>
                  <a:pt x="-79099" y="973242"/>
                  <a:pt x="0" y="0"/>
                </a:cubicBezTo>
                <a:cubicBezTo>
                  <a:pt x="1901147" y="-145276"/>
                  <a:pt x="2923063" y="53065"/>
                  <a:pt x="4155738" y="0"/>
                </a:cubicBezTo>
                <a:cubicBezTo>
                  <a:pt x="4209254" y="789354"/>
                  <a:pt x="4193774" y="1131337"/>
                  <a:pt x="4155738" y="2234447"/>
                </a:cubicBezTo>
              </a:path>
            </a:pathLst>
          </a:custGeom>
          <a:solidFill>
            <a:srgbClr val="FDD9BB"/>
          </a:solidFill>
          <a:ln w="38100">
            <a:solidFill>
              <a:srgbClr val="FF0000"/>
            </a:solidFill>
            <a:prstDash val="sysDash"/>
            <a:extLst>
              <a:ext uri="{C807C97D-BFC1-408E-A445-0C87EB9F89A2}">
                <ask:lineSketchStyleProps xmlns:ask="http://schemas.microsoft.com/office/drawing/2018/sketchyshapes" sd="1094866543">
                  <a:prstGeom prst="foldedCorner">
                    <a:avLst/>
                  </a:prstGeom>
                  <ask:type>
                    <ask:lineSketchCurved/>
                  </ask:type>
                </ask:lineSketchStyleProps>
              </a:ext>
            </a:extLst>
          </a:ln>
        </p:spPr>
        <p:txBody>
          <a:bodyPr wrap="square" anchor="ctr">
            <a:spAutoFit/>
          </a:bodyPr>
          <a:lstStyle/>
          <a:p>
            <a:pPr lvl="0">
              <a:lnSpc>
                <a:spcPct val="150000"/>
              </a:lnSpc>
            </a:pPr>
            <a:r>
              <a:rPr lang="en-US" sz="3200">
                <a:solidFill>
                  <a:srgbClr val="002060"/>
                </a:solidFill>
                <a:latin typeface="Nunito Black" pitchFamily="2" charset="0"/>
                <a:ea typeface="Tahoma" panose="020B0604030504040204" pitchFamily="34" charset="0"/>
                <a:cs typeface="Tahoma" panose="020B0604030504040204" pitchFamily="34" charset="0"/>
              </a:rPr>
              <a:t>	Khi </a:t>
            </a:r>
            <a:r>
              <a:rPr lang="en-US" sz="3200" dirty="0">
                <a:solidFill>
                  <a:srgbClr val="002060"/>
                </a:solidFill>
                <a:latin typeface="Nunito Black" pitchFamily="2" charset="0"/>
                <a:ea typeface="Tahoma" panose="020B0604030504040204" pitchFamily="34" charset="0"/>
                <a:cs typeface="Tahoma" panose="020B0604030504040204" pitchFamily="34" charset="0"/>
              </a:rPr>
              <a:t>ở </a:t>
            </a:r>
            <a:r>
              <a:rPr lang="en-US" sz="3200" dirty="0" err="1">
                <a:solidFill>
                  <a:srgbClr val="002060"/>
                </a:solidFill>
                <a:latin typeface="Nunito Black" pitchFamily="2" charset="0"/>
                <a:ea typeface="Tahoma" panose="020B0604030504040204" pitchFamily="34" charset="0"/>
                <a:cs typeface="Tahoma" panose="020B0604030504040204" pitchFamily="34" charset="0"/>
              </a:rPr>
              <a:t>nhà</a:t>
            </a:r>
            <a:r>
              <a:rPr lang="en-US" sz="3200" dirty="0">
                <a:solidFill>
                  <a:srgbClr val="002060"/>
                </a:solidFill>
                <a:latin typeface="Nunito Black" pitchFamily="2" charset="0"/>
                <a:ea typeface="Tahoma" panose="020B0604030504040204" pitchFamily="34" charset="0"/>
                <a:cs typeface="Tahoma" panose="020B0604030504040204" pitchFamily="34" charset="0"/>
              </a:rPr>
              <a:t> </a:t>
            </a:r>
            <a:r>
              <a:rPr lang="en-US" sz="3200" dirty="0" err="1">
                <a:solidFill>
                  <a:srgbClr val="002060"/>
                </a:solidFill>
                <a:latin typeface="Nunito Black" pitchFamily="2" charset="0"/>
                <a:ea typeface="Tahoma" panose="020B0604030504040204" pitchFamily="34" charset="0"/>
                <a:cs typeface="Tahoma" panose="020B0604030504040204" pitchFamily="34" charset="0"/>
              </a:rPr>
              <a:t>bà</a:t>
            </a:r>
            <a:r>
              <a:rPr lang="en-US" sz="3200" dirty="0">
                <a:solidFill>
                  <a:srgbClr val="002060"/>
                </a:solidFill>
                <a:latin typeface="Nunito Black" pitchFamily="2" charset="0"/>
                <a:ea typeface="Tahoma" panose="020B0604030504040204" pitchFamily="34" charset="0"/>
                <a:cs typeface="Tahoma" panose="020B0604030504040204" pitchFamily="34" charset="0"/>
              </a:rPr>
              <a:t> </a:t>
            </a:r>
            <a:r>
              <a:rPr lang="en-US" sz="3200" dirty="0" err="1">
                <a:solidFill>
                  <a:srgbClr val="002060"/>
                </a:solidFill>
                <a:latin typeface="Nunito Black" pitchFamily="2" charset="0"/>
                <a:ea typeface="Tahoma" panose="020B0604030504040204" pitchFamily="34" charset="0"/>
                <a:cs typeface="Tahoma" panose="020B0604030504040204" pitchFamily="34" charset="0"/>
              </a:rPr>
              <a:t>cụ</a:t>
            </a:r>
            <a:r>
              <a:rPr lang="en-US" sz="3200" dirty="0">
                <a:solidFill>
                  <a:srgbClr val="002060"/>
                </a:solidFill>
                <a:latin typeface="Nunito Black" pitchFamily="2" charset="0"/>
                <a:ea typeface="Tahoma" panose="020B0604030504040204" pitchFamily="34" charset="0"/>
                <a:cs typeface="Tahoma" panose="020B0604030504040204" pitchFamily="34" charset="0"/>
              </a:rPr>
              <a:t> </a:t>
            </a:r>
            <a:r>
              <a:rPr lang="en-US" sz="3200" dirty="0" err="1">
                <a:solidFill>
                  <a:srgbClr val="002060"/>
                </a:solidFill>
                <a:latin typeface="Nunito Black" pitchFamily="2" charset="0"/>
                <a:ea typeface="Tahoma" panose="020B0604030504040204" pitchFamily="34" charset="0"/>
                <a:cs typeface="Tahoma" panose="020B0604030504040204" pitchFamily="34" charset="0"/>
              </a:rPr>
              <a:t>Khởi</a:t>
            </a:r>
            <a:r>
              <a:rPr lang="en-US" sz="3200" dirty="0">
                <a:solidFill>
                  <a:srgbClr val="002060"/>
                </a:solidFill>
                <a:latin typeface="Nunito Black" pitchFamily="2" charset="0"/>
                <a:ea typeface="Tahoma" panose="020B0604030504040204" pitchFamily="34" charset="0"/>
                <a:cs typeface="Tahoma" panose="020B0604030504040204" pitchFamily="34" charset="0"/>
              </a:rPr>
              <a:t>: </a:t>
            </a:r>
            <a:r>
              <a:rPr lang="vi-VN" sz="3200" dirty="0">
                <a:solidFill>
                  <a:srgbClr val="002060"/>
                </a:solidFill>
                <a:latin typeface="Nunito Black" pitchFamily="2" charset="0"/>
                <a:ea typeface="Tahoma" panose="020B0604030504040204" pitchFamily="34" charset="0"/>
                <a:cs typeface="Tahoma" panose="020B0604030504040204" pitchFamily="34" charset="0"/>
              </a:rPr>
              <a:t>Diệu thường tỉ tê trò chuyện với bà</a:t>
            </a:r>
            <a:endParaRPr kumimoji="0" lang="en-US" sz="3200" b="1" i="0" u="none" strike="noStrike" kern="1200" cap="none" spc="0" normalizeH="0" baseline="0" noProof="0" dirty="0">
              <a:ln>
                <a:noFill/>
              </a:ln>
              <a:solidFill>
                <a:srgbClr val="002060"/>
              </a:solidFill>
              <a:effectLst/>
              <a:uLnTx/>
              <a:uFillTx/>
              <a:latin typeface="Nunito Black" pitchFamily="2"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E52467D2-3A08-3E3C-71B4-4389DE2AC7E9}"/>
              </a:ext>
            </a:extLst>
          </p:cNvPr>
          <p:cNvSpPr txBox="1"/>
          <p:nvPr/>
        </p:nvSpPr>
        <p:spPr>
          <a:xfrm>
            <a:off x="6397337" y="2995791"/>
            <a:ext cx="5181600" cy="3709809"/>
          </a:xfrm>
          <a:custGeom>
            <a:avLst/>
            <a:gdLst>
              <a:gd name="connsiteX0" fmla="*/ 0 w 5181600"/>
              <a:gd name="connsiteY0" fmla="*/ 0 h 3709809"/>
              <a:gd name="connsiteX1" fmla="*/ 5181600 w 5181600"/>
              <a:gd name="connsiteY1" fmla="*/ 0 h 3709809"/>
              <a:gd name="connsiteX2" fmla="*/ 5181600 w 5181600"/>
              <a:gd name="connsiteY2" fmla="*/ 3091495 h 3709809"/>
              <a:gd name="connsiteX3" fmla="*/ 4563286 w 5181600"/>
              <a:gd name="connsiteY3" fmla="*/ 3709809 h 3709809"/>
              <a:gd name="connsiteX4" fmla="*/ 0 w 5181600"/>
              <a:gd name="connsiteY4" fmla="*/ 3709809 h 3709809"/>
              <a:gd name="connsiteX5" fmla="*/ 0 w 5181600"/>
              <a:gd name="connsiteY5" fmla="*/ 0 h 3709809"/>
              <a:gd name="connsiteX0" fmla="*/ 4563286 w 5181600"/>
              <a:gd name="connsiteY0" fmla="*/ 3709809 h 3709809"/>
              <a:gd name="connsiteX1" fmla="*/ 4686949 w 5181600"/>
              <a:gd name="connsiteY1" fmla="*/ 3215158 h 3709809"/>
              <a:gd name="connsiteX2" fmla="*/ 5181600 w 5181600"/>
              <a:gd name="connsiteY2" fmla="*/ 3091495 h 3709809"/>
              <a:gd name="connsiteX3" fmla="*/ 4563286 w 5181600"/>
              <a:gd name="connsiteY3" fmla="*/ 3709809 h 3709809"/>
              <a:gd name="connsiteX0" fmla="*/ 4563286 w 5181600"/>
              <a:gd name="connsiteY0" fmla="*/ 3709809 h 3709809"/>
              <a:gd name="connsiteX1" fmla="*/ 4686949 w 5181600"/>
              <a:gd name="connsiteY1" fmla="*/ 3215158 h 3709809"/>
              <a:gd name="connsiteX2" fmla="*/ 5181600 w 5181600"/>
              <a:gd name="connsiteY2" fmla="*/ 3091495 h 3709809"/>
              <a:gd name="connsiteX3" fmla="*/ 4563286 w 5181600"/>
              <a:gd name="connsiteY3" fmla="*/ 3709809 h 3709809"/>
              <a:gd name="connsiteX4" fmla="*/ 0 w 5181600"/>
              <a:gd name="connsiteY4" fmla="*/ 3709809 h 3709809"/>
              <a:gd name="connsiteX5" fmla="*/ 0 w 5181600"/>
              <a:gd name="connsiteY5" fmla="*/ 0 h 3709809"/>
              <a:gd name="connsiteX6" fmla="*/ 5181600 w 5181600"/>
              <a:gd name="connsiteY6" fmla="*/ 0 h 3709809"/>
              <a:gd name="connsiteX7" fmla="*/ 5181600 w 5181600"/>
              <a:gd name="connsiteY7" fmla="*/ 3091495 h 37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1600" h="3709809" stroke="0" extrusionOk="0">
                <a:moveTo>
                  <a:pt x="0" y="0"/>
                </a:moveTo>
                <a:cubicBezTo>
                  <a:pt x="2296215" y="-3075"/>
                  <a:pt x="3127860" y="-165005"/>
                  <a:pt x="5181600" y="0"/>
                </a:cubicBezTo>
                <a:cubicBezTo>
                  <a:pt x="5246808" y="626631"/>
                  <a:pt x="5228911" y="2434268"/>
                  <a:pt x="5181600" y="3091495"/>
                </a:cubicBezTo>
                <a:cubicBezTo>
                  <a:pt x="5000740" y="3171556"/>
                  <a:pt x="4760067" y="3425514"/>
                  <a:pt x="4563286" y="3709809"/>
                </a:cubicBezTo>
                <a:cubicBezTo>
                  <a:pt x="3638331" y="3689343"/>
                  <a:pt x="1052755" y="3647865"/>
                  <a:pt x="0" y="3709809"/>
                </a:cubicBezTo>
                <a:cubicBezTo>
                  <a:pt x="-51325" y="2996131"/>
                  <a:pt x="-48397" y="773625"/>
                  <a:pt x="0" y="0"/>
                </a:cubicBezTo>
                <a:close/>
              </a:path>
              <a:path w="5181600" h="3709809" fill="darkenLess" stroke="0" extrusionOk="0">
                <a:moveTo>
                  <a:pt x="4563286" y="3709809"/>
                </a:moveTo>
                <a:cubicBezTo>
                  <a:pt x="4601467" y="3558230"/>
                  <a:pt x="4685231" y="3387737"/>
                  <a:pt x="4686949" y="3215158"/>
                </a:cubicBezTo>
                <a:cubicBezTo>
                  <a:pt x="4930394" y="3148133"/>
                  <a:pt x="5078492" y="3090093"/>
                  <a:pt x="5181600" y="3091495"/>
                </a:cubicBezTo>
                <a:cubicBezTo>
                  <a:pt x="5110233" y="3194282"/>
                  <a:pt x="4839426" y="3377817"/>
                  <a:pt x="4563286" y="3709809"/>
                </a:cubicBezTo>
                <a:close/>
              </a:path>
              <a:path w="5181600" h="3709809" fill="none" extrusionOk="0">
                <a:moveTo>
                  <a:pt x="4563286" y="3709809"/>
                </a:moveTo>
                <a:cubicBezTo>
                  <a:pt x="4595349" y="3555849"/>
                  <a:pt x="4662340" y="3263887"/>
                  <a:pt x="4686949" y="3215158"/>
                </a:cubicBezTo>
                <a:cubicBezTo>
                  <a:pt x="4738492" y="3159895"/>
                  <a:pt x="5109912" y="3092754"/>
                  <a:pt x="5181600" y="3091495"/>
                </a:cubicBezTo>
                <a:cubicBezTo>
                  <a:pt x="5060323" y="3124160"/>
                  <a:pt x="4612141" y="3574130"/>
                  <a:pt x="4563286" y="3709809"/>
                </a:cubicBezTo>
                <a:cubicBezTo>
                  <a:pt x="3124279" y="3650693"/>
                  <a:pt x="1983190" y="3663517"/>
                  <a:pt x="0" y="3709809"/>
                </a:cubicBezTo>
                <a:cubicBezTo>
                  <a:pt x="6457" y="2995069"/>
                  <a:pt x="119732" y="910549"/>
                  <a:pt x="0" y="0"/>
                </a:cubicBezTo>
                <a:cubicBezTo>
                  <a:pt x="788936" y="-22802"/>
                  <a:pt x="3172181" y="-12701"/>
                  <a:pt x="5181600" y="0"/>
                </a:cubicBezTo>
                <a:cubicBezTo>
                  <a:pt x="5093073" y="334035"/>
                  <a:pt x="5023165" y="1934455"/>
                  <a:pt x="5181600" y="3091495"/>
                </a:cubicBezTo>
              </a:path>
              <a:path w="5181600" h="3709809" fill="none" stroke="0" extrusionOk="0">
                <a:moveTo>
                  <a:pt x="4563286" y="3709809"/>
                </a:moveTo>
                <a:cubicBezTo>
                  <a:pt x="4632819" y="3489859"/>
                  <a:pt x="4631132" y="3438412"/>
                  <a:pt x="4686949" y="3215158"/>
                </a:cubicBezTo>
                <a:cubicBezTo>
                  <a:pt x="4887229" y="3201329"/>
                  <a:pt x="5057119" y="3152688"/>
                  <a:pt x="5181600" y="3091495"/>
                </a:cubicBezTo>
                <a:cubicBezTo>
                  <a:pt x="5085495" y="3236692"/>
                  <a:pt x="4871078" y="3404211"/>
                  <a:pt x="4563286" y="3709809"/>
                </a:cubicBezTo>
                <a:cubicBezTo>
                  <a:pt x="4077634" y="3619433"/>
                  <a:pt x="1531083" y="3565065"/>
                  <a:pt x="0" y="3709809"/>
                </a:cubicBezTo>
                <a:cubicBezTo>
                  <a:pt x="-19128" y="2846557"/>
                  <a:pt x="-76225" y="1536398"/>
                  <a:pt x="0" y="0"/>
                </a:cubicBezTo>
                <a:cubicBezTo>
                  <a:pt x="1338595" y="-32564"/>
                  <a:pt x="4143624" y="-152530"/>
                  <a:pt x="5181600" y="0"/>
                </a:cubicBezTo>
                <a:cubicBezTo>
                  <a:pt x="5057966" y="872246"/>
                  <a:pt x="5285313" y="1697431"/>
                  <a:pt x="5181600" y="3091495"/>
                </a:cubicBezTo>
              </a:path>
            </a:pathLst>
          </a:custGeom>
          <a:solidFill>
            <a:schemeClr val="accent5">
              <a:lumMod val="20000"/>
              <a:lumOff val="80000"/>
            </a:schemeClr>
          </a:solidFill>
          <a:ln w="28575">
            <a:solidFill>
              <a:srgbClr val="FF0000"/>
            </a:solidFill>
            <a:prstDash val="sysDash"/>
            <a:extLst>
              <a:ext uri="{C807C97D-BFC1-408E-A445-0C87EB9F89A2}">
                <ask:lineSketchStyleProps xmlns:ask="http://schemas.microsoft.com/office/drawing/2018/sketchyshapes" sd="3320551662">
                  <a:prstGeom prst="foldedCorner">
                    <a:avLst/>
                  </a:prstGeom>
                  <ask:type>
                    <ask:lineSketchCurved/>
                  </ask:type>
                </ask:lineSketchStyleProps>
              </a:ext>
            </a:extLst>
          </a:ln>
        </p:spPr>
        <p:txBody>
          <a:bodyPr wrap="square">
            <a:spAutoFit/>
          </a:bodyPr>
          <a:lstStyle/>
          <a:p>
            <a:pPr lvl="0"/>
            <a:r>
              <a:rPr lang="en-US" sz="2800">
                <a:solidFill>
                  <a:srgbClr val="FF0000"/>
                </a:solidFill>
                <a:latin typeface="Nunito Black" pitchFamily="2" charset="0"/>
                <a:ea typeface="Tahoma" panose="020B0604030504040204" pitchFamily="34" charset="0"/>
                <a:cs typeface="Tahoma" panose="020B0604030504040204" pitchFamily="34" charset="0"/>
              </a:rPr>
              <a:t>	Khi </a:t>
            </a:r>
            <a:r>
              <a:rPr lang="en-US" sz="2800" dirty="0">
                <a:solidFill>
                  <a:srgbClr val="FF0000"/>
                </a:solidFill>
                <a:latin typeface="Nunito Black" pitchFamily="2" charset="0"/>
                <a:ea typeface="Tahoma" panose="020B0604030504040204" pitchFamily="34" charset="0"/>
                <a:cs typeface="Tahoma" panose="020B0604030504040204" pitchFamily="34" charset="0"/>
              </a:rPr>
              <a:t>ở </a:t>
            </a:r>
            <a:r>
              <a:rPr lang="en-US" sz="2800" dirty="0" err="1">
                <a:solidFill>
                  <a:srgbClr val="FF0000"/>
                </a:solidFill>
                <a:latin typeface="Nunito Black" pitchFamily="2" charset="0"/>
                <a:ea typeface="Tahoma" panose="020B0604030504040204" pitchFamily="34" charset="0"/>
                <a:cs typeface="Tahoma" panose="020B0604030504040204" pitchFamily="34" charset="0"/>
              </a:rPr>
              <a:t>góc</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en-US" sz="2800" dirty="0" err="1">
                <a:solidFill>
                  <a:srgbClr val="FF0000"/>
                </a:solidFill>
                <a:latin typeface="Nunito Black" pitchFamily="2" charset="0"/>
                <a:ea typeface="Tahoma" panose="020B0604030504040204" pitchFamily="34" charset="0"/>
                <a:cs typeface="Tahoma" panose="020B0604030504040204" pitchFamily="34" charset="0"/>
              </a:rPr>
              <a:t>chợ</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en-US" sz="2800" dirty="0" err="1">
                <a:solidFill>
                  <a:srgbClr val="FF0000"/>
                </a:solidFill>
                <a:latin typeface="Nunito Black" pitchFamily="2" charset="0"/>
                <a:ea typeface="Tahoma" panose="020B0604030504040204" pitchFamily="34" charset="0"/>
                <a:cs typeface="Tahoma" panose="020B0604030504040204" pitchFamily="34" charset="0"/>
              </a:rPr>
              <a:t>quê</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en-US" sz="2800" dirty="0" err="1">
                <a:solidFill>
                  <a:srgbClr val="FF0000"/>
                </a:solidFill>
                <a:latin typeface="Nunito Black" pitchFamily="2" charset="0"/>
                <a:ea typeface="Tahoma" panose="020B0604030504040204" pitchFamily="34" charset="0"/>
                <a:cs typeface="Tahoma" panose="020B0604030504040204" pitchFamily="34" charset="0"/>
              </a:rPr>
              <a:t>nghèo</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vi-VN" sz="2800" dirty="0">
                <a:solidFill>
                  <a:srgbClr val="FF0000"/>
                </a:solidFill>
                <a:latin typeface="Nunito Black" pitchFamily="2" charset="0"/>
                <a:ea typeface="Tahoma" panose="020B0604030504040204" pitchFamily="34" charset="0"/>
                <a:cs typeface="Tahoma" panose="020B0604030504040204" pitchFamily="34" charset="0"/>
              </a:rPr>
              <a:t>Diệu được thấy những người cô, người bác tảo tần bán từng giỏ cua, mớ tép; những người bà sáng nào cũng dắt cháu đi mua một ít kẹo bột, vài chiếc bánh mì,…</a:t>
            </a:r>
            <a:endParaRPr kumimoji="0" lang="en-US" sz="2800" b="1" i="0" u="none" strike="noStrike" kern="1200" cap="none" spc="0" normalizeH="0" baseline="0" noProof="0" dirty="0">
              <a:ln>
                <a:noFill/>
              </a:ln>
              <a:solidFill>
                <a:srgbClr val="FF0000"/>
              </a:solidFill>
              <a:effectLst/>
              <a:uLnTx/>
              <a:uFillTx/>
              <a:latin typeface="Nunito Black" pitchFamily="2" charset="0"/>
              <a:ea typeface="Tahoma" panose="020B0604030504040204" pitchFamily="34" charset="0"/>
              <a:cs typeface="Tahoma" panose="020B0604030504040204" pitchFamily="34" charset="0"/>
            </a:endParaRPr>
          </a:p>
        </p:txBody>
      </p:sp>
      <p:sp>
        <p:nvSpPr>
          <p:cNvPr id="2" name="Arrow: Curved Right 1">
            <a:extLst>
              <a:ext uri="{FF2B5EF4-FFF2-40B4-BE49-F238E27FC236}">
                <a16:creationId xmlns:a16="http://schemas.microsoft.com/office/drawing/2014/main" id="{C27885FF-2F26-968A-AC26-74037746E4BC}"/>
              </a:ext>
            </a:extLst>
          </p:cNvPr>
          <p:cNvSpPr/>
          <p:nvPr/>
        </p:nvSpPr>
        <p:spPr>
          <a:xfrm>
            <a:off x="152400" y="2057399"/>
            <a:ext cx="616526" cy="1285045"/>
          </a:xfrm>
          <a:prstGeom prst="curv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Curved Right 23">
            <a:extLst>
              <a:ext uri="{FF2B5EF4-FFF2-40B4-BE49-F238E27FC236}">
                <a16:creationId xmlns:a16="http://schemas.microsoft.com/office/drawing/2014/main" id="{45EC1491-F0E9-D1C2-9A57-E8409941F4F0}"/>
              </a:ext>
            </a:extLst>
          </p:cNvPr>
          <p:cNvSpPr/>
          <p:nvPr/>
        </p:nvSpPr>
        <p:spPr>
          <a:xfrm>
            <a:off x="5673437" y="1922994"/>
            <a:ext cx="616526" cy="1285045"/>
          </a:xfrm>
          <a:prstGeom prst="curv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172807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4" grpId="0" animBg="1"/>
      <p:bldP spid="20" grpId="0" animBg="1"/>
      <p:bldP spid="2"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4997" y="109176"/>
            <a:ext cx="1002831" cy="838201"/>
          </a:xfrm>
          <a:prstGeom prst="rect">
            <a:avLst/>
          </a:prstGeom>
        </p:spPr>
      </p:pic>
      <p:sp>
        <p:nvSpPr>
          <p:cNvPr id="20" name="TextBox 19">
            <a:extLst>
              <a:ext uri="{FF2B5EF4-FFF2-40B4-BE49-F238E27FC236}">
                <a16:creationId xmlns:a16="http://schemas.microsoft.com/office/drawing/2014/main" id="{7CCD22EC-874E-9810-7272-0254E6F7D431}"/>
              </a:ext>
            </a:extLst>
          </p:cNvPr>
          <p:cNvSpPr txBox="1"/>
          <p:nvPr/>
        </p:nvSpPr>
        <p:spPr>
          <a:xfrm>
            <a:off x="990339" y="103600"/>
            <a:ext cx="9161501" cy="1055608"/>
          </a:xfrm>
          <a:prstGeom prst="roundRect">
            <a:avLst/>
          </a:prstGeom>
          <a:solidFill>
            <a:srgbClr val="FFFFCC"/>
          </a:solidFill>
          <a:ln w="28575">
            <a:solidFill>
              <a:schemeClr val="tx1"/>
            </a:solidFill>
            <a:prstDash val="sysDash"/>
          </a:ln>
        </p:spPr>
        <p:txBody>
          <a:bodyPr wrap="square">
            <a:spAutoFit/>
          </a:bodyPr>
          <a:lstStyle/>
          <a:p>
            <a:pPr lvl="0"/>
            <a:r>
              <a:rPr kumimoji="0" lang="en-US" sz="28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8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4: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Em</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thích</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nhất</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trải</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nghiệm</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nào</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của</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Diệu</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trong</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mùa</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hè</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vừa</a:t>
            </a:r>
            <a:r>
              <a:rPr lang="en-US" sz="2800" b="1" dirty="0">
                <a:solidFill>
                  <a:srgbClr val="008000"/>
                </a:solidFill>
                <a:latin typeface="Nunito Black" pitchFamily="2" charset="0"/>
                <a:ea typeface="Tahoma" panose="020B0604030504040204" pitchFamily="34" charset="0"/>
                <a:cs typeface="Tahoma" panose="020B0604030504040204" pitchFamily="34" charset="0"/>
              </a:rPr>
              <a:t> qua?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Vì</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sao</a:t>
            </a:r>
            <a:r>
              <a:rPr lang="en-US" sz="2800" b="1" dirty="0">
                <a:solidFill>
                  <a:srgbClr val="008000"/>
                </a:solidFill>
                <a:latin typeface="Nunito Black" pitchFamily="2" charset="0"/>
                <a:ea typeface="Tahoma" panose="020B0604030504040204" pitchFamily="34" charset="0"/>
                <a:cs typeface="Tahoma" panose="020B0604030504040204" pitchFamily="34" charset="0"/>
              </a:rPr>
              <a:t>?</a:t>
            </a:r>
            <a:endParaRPr kumimoji="0" lang="en-US" sz="28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7CCD22EC-874E-9810-7272-0254E6F7D431}"/>
              </a:ext>
            </a:extLst>
          </p:cNvPr>
          <p:cNvSpPr txBox="1"/>
          <p:nvPr/>
        </p:nvSpPr>
        <p:spPr>
          <a:xfrm>
            <a:off x="950366" y="1611392"/>
            <a:ext cx="10327234" cy="1055608"/>
          </a:xfrm>
          <a:prstGeom prst="roundRect">
            <a:avLst/>
          </a:prstGeom>
          <a:solidFill>
            <a:schemeClr val="accent6">
              <a:lumMod val="20000"/>
              <a:lumOff val="80000"/>
            </a:schemeClr>
          </a:solidFill>
          <a:ln w="28575">
            <a:noFill/>
            <a:prstDash val="sysDash"/>
          </a:ln>
        </p:spPr>
        <p:txBody>
          <a:bodyPr wrap="square">
            <a:spAutoFit/>
          </a:bodyPr>
          <a:lstStyle/>
          <a:p>
            <a:pPr lvl="0"/>
            <a:r>
              <a:rPr lang="vi-VN" sz="2800">
                <a:solidFill>
                  <a:srgbClr val="FF0000"/>
                </a:solidFill>
                <a:latin typeface="Nunito Black" pitchFamily="2" charset="0"/>
                <a:ea typeface="Tahoma" panose="020B0604030504040204" pitchFamily="34" charset="0"/>
                <a:cs typeface="Tahoma" panose="020B0604030504040204" pitchFamily="34" charset="0"/>
              </a:rPr>
              <a:t>Em </a:t>
            </a:r>
            <a:r>
              <a:rPr lang="vi-VN" sz="2800" dirty="0">
                <a:solidFill>
                  <a:srgbClr val="FF0000"/>
                </a:solidFill>
                <a:latin typeface="Nunito Black" pitchFamily="2" charset="0"/>
                <a:ea typeface="Tahoma" panose="020B0604030504040204" pitchFamily="34" charset="0"/>
                <a:cs typeface="Tahoma" panose="020B0604030504040204" pitchFamily="34" charset="0"/>
              </a:rPr>
              <a:t>thích nhất trải nghiệm đi thu hái quả của Diệu vì em rất thích được giúp đỡ mẹ thu hoạch các loại trái cây.</a:t>
            </a:r>
            <a:endParaRPr kumimoji="0" lang="en-US" sz="2800" b="1" i="0" u="none" strike="noStrike" kern="1200" cap="none" spc="0" normalizeH="0" baseline="0" noProof="0" dirty="0">
              <a:ln>
                <a:noFill/>
              </a:ln>
              <a:solidFill>
                <a:srgbClr val="FF0000"/>
              </a:solidFill>
              <a:effectLst/>
              <a:uLnTx/>
              <a:uFillTx/>
              <a:latin typeface="Nunito Black" pitchFamily="2"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7CCD22EC-874E-9810-7272-0254E6F7D431}"/>
              </a:ext>
            </a:extLst>
          </p:cNvPr>
          <p:cNvSpPr txBox="1"/>
          <p:nvPr/>
        </p:nvSpPr>
        <p:spPr>
          <a:xfrm>
            <a:off x="874166" y="3059192"/>
            <a:ext cx="10327234" cy="1055608"/>
          </a:xfrm>
          <a:prstGeom prst="roundRect">
            <a:avLst/>
          </a:prstGeom>
          <a:solidFill>
            <a:schemeClr val="accent1">
              <a:lumMod val="20000"/>
              <a:lumOff val="80000"/>
            </a:schemeClr>
          </a:solidFill>
          <a:ln w="28575">
            <a:noFill/>
            <a:prstDash val="sysDash"/>
          </a:ln>
        </p:spPr>
        <p:txBody>
          <a:bodyPr wrap="square">
            <a:spAutoFit/>
          </a:bodyPr>
          <a:lstStyle/>
          <a:p>
            <a:pPr lvl="0"/>
            <a:r>
              <a:rPr lang="vi-VN" sz="2800">
                <a:solidFill>
                  <a:srgbClr val="0070C0"/>
                </a:solidFill>
                <a:latin typeface="Nunito Black" pitchFamily="2" charset="0"/>
                <a:ea typeface="Tahoma" panose="020B0604030504040204" pitchFamily="34" charset="0"/>
                <a:cs typeface="Tahoma" panose="020B0604030504040204" pitchFamily="34" charset="0"/>
              </a:rPr>
              <a:t>Em </a:t>
            </a:r>
            <a:r>
              <a:rPr lang="vi-VN" sz="2800" dirty="0">
                <a:solidFill>
                  <a:srgbClr val="0070C0"/>
                </a:solidFill>
                <a:latin typeface="Nunito Black" pitchFamily="2" charset="0"/>
                <a:ea typeface="Tahoma" panose="020B0604030504040204" pitchFamily="34" charset="0"/>
                <a:cs typeface="Tahoma" panose="020B0604030504040204" pitchFamily="34" charset="0"/>
              </a:rPr>
              <a:t>thích trải nghiệm đến chơi nhà bà cụ Khởi vì em thích được nghe người lớn kể những câu chuyện cổ tích hấp dẫn.</a:t>
            </a:r>
            <a:endParaRPr kumimoji="0" lang="en-US" sz="2800" b="1" i="0" u="none" strike="noStrike" kern="1200" cap="none" spc="0" normalizeH="0" baseline="0" noProof="0" dirty="0">
              <a:ln>
                <a:noFill/>
              </a:ln>
              <a:solidFill>
                <a:srgbClr val="0070C0"/>
              </a:solidFill>
              <a:effectLst/>
              <a:uLnTx/>
              <a:uFillTx/>
              <a:latin typeface="Nunito Black" pitchFamily="2"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7CCD22EC-874E-9810-7272-0254E6F7D431}"/>
              </a:ext>
            </a:extLst>
          </p:cNvPr>
          <p:cNvSpPr txBox="1"/>
          <p:nvPr/>
        </p:nvSpPr>
        <p:spPr>
          <a:xfrm>
            <a:off x="874166" y="4430792"/>
            <a:ext cx="10327234" cy="1055608"/>
          </a:xfrm>
          <a:prstGeom prst="roundRect">
            <a:avLst/>
          </a:prstGeom>
          <a:solidFill>
            <a:schemeClr val="accent4">
              <a:lumMod val="20000"/>
              <a:lumOff val="80000"/>
            </a:schemeClr>
          </a:solidFill>
          <a:ln w="28575">
            <a:noFill/>
            <a:prstDash val="sysDash"/>
          </a:ln>
        </p:spPr>
        <p:txBody>
          <a:bodyPr wrap="square">
            <a:spAutoFit/>
          </a:bodyPr>
          <a:lstStyle/>
          <a:p>
            <a:pPr lvl="0"/>
            <a:r>
              <a:rPr lang="vi-VN" sz="2800">
                <a:solidFill>
                  <a:srgbClr val="7030A0"/>
                </a:solidFill>
                <a:latin typeface="Nunito Black" pitchFamily="2" charset="0"/>
                <a:ea typeface="Tahoma" panose="020B0604030504040204" pitchFamily="34" charset="0"/>
                <a:cs typeface="Tahoma" panose="020B0604030504040204" pitchFamily="34" charset="0"/>
              </a:rPr>
              <a:t>Em </a:t>
            </a:r>
            <a:r>
              <a:rPr lang="vi-VN" sz="2800" dirty="0">
                <a:solidFill>
                  <a:srgbClr val="7030A0"/>
                </a:solidFill>
                <a:latin typeface="Nunito Black" pitchFamily="2" charset="0"/>
                <a:ea typeface="Tahoma" panose="020B0604030504040204" pitchFamily="34" charset="0"/>
                <a:cs typeface="Tahoma" panose="020B0604030504040204" pitchFamily="34" charset="0"/>
              </a:rPr>
              <a:t>thích trải nghiệm ra chợ cùng mẹ vì ở đó em được gặp rất nhiều người khác nhau, mỗi người lại có một điểm tốt.</a:t>
            </a:r>
            <a:endParaRPr kumimoji="0" lang="en-US" sz="2800" b="1" i="0" u="none" strike="noStrike" kern="1200" cap="none" spc="0" normalizeH="0" baseline="0" noProof="0" dirty="0">
              <a:ln>
                <a:noFill/>
              </a:ln>
              <a:solidFill>
                <a:srgbClr val="7030A0"/>
              </a:solidFill>
              <a:effectLst/>
              <a:uLnTx/>
              <a:uFillTx/>
              <a:latin typeface="Nunito Black"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930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Luyện</a:t>
            </a:r>
            <a:r>
              <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đọc</a:t>
            </a:r>
            <a:r>
              <a:rPr kumimoji="0" lang="en-US" sz="6400" b="0" i="0" u="none" strike="noStrike" kern="1200" cap="none" spc="0" normalizeH="0" noProof="0" dirty="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noProof="0" dirty="0" err="1">
                <a:ln>
                  <a:noFill/>
                </a:ln>
                <a:solidFill>
                  <a:srgbClr val="F92D67"/>
                </a:solidFill>
                <a:effectLst/>
                <a:uLnTx/>
                <a:uFillTx/>
                <a:latin typeface="Sigmar One" panose="00000500000000000000" pitchFamily="2" charset="0"/>
                <a:ea typeface="+mn-ea"/>
                <a:cs typeface="+mn-cs"/>
              </a:rPr>
              <a:t>lại</a:t>
            </a:r>
            <a:endPar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9084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9" name="TextBox 29">
            <a:extLst>
              <a:ext uri="{FF2B5EF4-FFF2-40B4-BE49-F238E27FC236}">
                <a16:creationId xmlns:a16="http://schemas.microsoft.com/office/drawing/2014/main" id="{F9AC805C-20B9-D478-A468-ED6319489366}"/>
              </a:ext>
            </a:extLst>
          </p:cNvPr>
          <p:cNvSpPr txBox="1"/>
          <p:nvPr/>
        </p:nvSpPr>
        <p:spPr>
          <a:xfrm>
            <a:off x="3733800" y="325823"/>
            <a:ext cx="4419600" cy="754053"/>
          </a:xfrm>
          <a:prstGeom prst="rect">
            <a:avLst/>
          </a:prstGeom>
        </p:spPr>
        <p:txBody>
          <a:bodyPr wrap="square" lIns="0" tIns="0" rIns="0" bIns="0" rtlCol="0" anchor="t">
            <a:spAutoFit/>
          </a:bodyPr>
          <a:lstStyle/>
          <a:p>
            <a:pPr marL="0" marR="0" lvl="0" indent="0" algn="ctr" defTabSz="609539" rtl="0" eaLnBrk="1" fontAlgn="auto" latinLnBrk="0" hangingPunct="1">
              <a:lnSpc>
                <a:spcPts val="6400"/>
              </a:lnSpc>
              <a:spcBef>
                <a:spcPct val="0"/>
              </a:spcBef>
              <a:spcAft>
                <a:spcPts val="0"/>
              </a:spcAft>
              <a:buClrTx/>
              <a:buSzTx/>
              <a:buFontTx/>
              <a:buNone/>
              <a:tabLst/>
              <a:defRPr/>
            </a:pPr>
            <a:r>
              <a:rPr kumimoji="0" lang="en-US" sz="3600" b="0" i="0" u="none" strike="noStrike" kern="1200" cap="none" spc="-133" normalizeH="0" baseline="0" noProof="0" dirty="0" err="1">
                <a:ln>
                  <a:noFill/>
                </a:ln>
                <a:solidFill>
                  <a:srgbClr val="FF0000"/>
                </a:solidFill>
                <a:effectLst/>
                <a:uLnTx/>
                <a:uFillTx/>
                <a:latin typeface="Sriracha"/>
                <a:ea typeface="+mn-ea"/>
                <a:cs typeface="+mn-cs"/>
              </a:rPr>
              <a:t>Tạm</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biệt</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mùa</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hè</a:t>
            </a:r>
            <a:endParaRPr kumimoji="0" lang="en-US" sz="3600" b="0" i="0" u="none" strike="noStrike" kern="1200" cap="none" spc="-133" normalizeH="0" baseline="0" noProof="0" dirty="0">
              <a:ln>
                <a:noFill/>
              </a:ln>
              <a:solidFill>
                <a:srgbClr val="FF0000"/>
              </a:solidFill>
              <a:effectLst/>
              <a:uLnTx/>
              <a:uFillTx/>
              <a:latin typeface="Sriracha"/>
              <a:ea typeface="+mn-ea"/>
              <a:cs typeface="+mn-cs"/>
            </a:endParaRPr>
          </a:p>
        </p:txBody>
      </p:sp>
      <p:sp>
        <p:nvSpPr>
          <p:cNvPr id="3" name="Rectangle 2"/>
          <p:cNvSpPr/>
          <p:nvPr/>
        </p:nvSpPr>
        <p:spPr>
          <a:xfrm>
            <a:off x="443236" y="1079876"/>
            <a:ext cx="11305527" cy="5539978"/>
          </a:xfrm>
          <a:prstGeom prst="rect">
            <a:avLst/>
          </a:prstGeom>
          <a:solidFill>
            <a:schemeClr val="accent6">
              <a:lumMod val="20000"/>
              <a:lumOff val="80000"/>
            </a:schemeClr>
          </a:solidFill>
          <a:ln>
            <a:noFill/>
          </a:ln>
          <a:effectLst/>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Mùa hè của Diệu đơn giản lắm. Chiều nào Diệu cũng theo mẹ đi các vườn thu hái quả, Hết chôm chôm lại đến bơ, sầu riêng,… Được đến nhiều mảnh vườn với vô vàn trái cây khác nhau thật là thích!</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Tạm biệt mùa hè, mai Diệu sẽ bước vào năm học mới…</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Nunito Black" pitchFamily="2" charset="0"/>
              </a:rPr>
              <a:t>(Theo Vũ Thị Huyền Trang)</a:t>
            </a:r>
          </a:p>
        </p:txBody>
      </p:sp>
    </p:spTree>
    <p:extLst>
      <p:ext uri="{BB962C8B-B14F-4D97-AF65-F5344CB8AC3E}">
        <p14:creationId xmlns:p14="http://schemas.microsoft.com/office/powerpoint/2010/main" val="1187375059"/>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526285" y="13025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257800" y="1955800"/>
            <a:ext cx="612139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5400" dirty="0" err="1">
                <a:solidFill>
                  <a:srgbClr val="F92D67"/>
                </a:solidFill>
                <a:latin typeface="Sigmar One" panose="00000500000000000000" pitchFamily="2" charset="0"/>
                <a:ea typeface="+mj-ea"/>
                <a:cs typeface="+mj-cs"/>
              </a:rPr>
              <a:t>Đọc</a:t>
            </a:r>
            <a:r>
              <a:rPr lang="en-US" sz="5400" dirty="0">
                <a:solidFill>
                  <a:srgbClr val="F92D67"/>
                </a:solidFill>
                <a:latin typeface="Sigmar One" panose="00000500000000000000" pitchFamily="2" charset="0"/>
                <a:ea typeface="+mj-ea"/>
                <a:cs typeface="+mj-cs"/>
              </a:rPr>
              <a:t> </a:t>
            </a:r>
            <a:r>
              <a:rPr lang="en-US" sz="5400" dirty="0" err="1">
                <a:solidFill>
                  <a:srgbClr val="F92D67"/>
                </a:solidFill>
                <a:latin typeface="Sigmar One" panose="00000500000000000000" pitchFamily="2" charset="0"/>
                <a:ea typeface="+mj-ea"/>
                <a:cs typeface="+mj-cs"/>
              </a:rPr>
              <a:t>mở</a:t>
            </a:r>
            <a:r>
              <a:rPr lang="en-US" sz="5400" dirty="0">
                <a:solidFill>
                  <a:srgbClr val="F92D67"/>
                </a:solidFill>
                <a:latin typeface="Sigmar One" panose="00000500000000000000" pitchFamily="2" charset="0"/>
                <a:ea typeface="+mj-ea"/>
                <a:cs typeface="+mj-cs"/>
              </a:rPr>
              <a:t> </a:t>
            </a:r>
            <a:r>
              <a:rPr lang="en-US" sz="5400" dirty="0" err="1">
                <a:solidFill>
                  <a:srgbClr val="F92D67"/>
                </a:solidFill>
                <a:latin typeface="Sigmar One" panose="00000500000000000000" pitchFamily="2" charset="0"/>
                <a:ea typeface="+mj-ea"/>
                <a:cs typeface="+mj-cs"/>
              </a:rPr>
              <a:t>rộng</a:t>
            </a:r>
            <a:endParaRPr lang="en-US" sz="5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99474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1125499" y="487918"/>
            <a:ext cx="9466301" cy="1055608"/>
          </a:xfrm>
          <a:prstGeom prst="roundRect">
            <a:avLst/>
          </a:prstGeom>
          <a:solidFill>
            <a:srgbClr val="FFFFCC"/>
          </a:solidFill>
          <a:ln w="28575">
            <a:solidFill>
              <a:schemeClr val="tx1"/>
            </a:solidFill>
            <a:prstDash val="sysDash"/>
          </a:ln>
        </p:spPr>
        <p:txBody>
          <a:bodyPr wrap="square">
            <a:spAutoFit/>
          </a:bodyPr>
          <a:lstStyle/>
          <a:p>
            <a:pPr lvl="0"/>
            <a:r>
              <a:rPr lang="en-US" sz="2800" b="1" dirty="0">
                <a:solidFill>
                  <a:srgbClr val="008000"/>
                </a:solidFill>
                <a:latin typeface="Nunito Black" pitchFamily="2" charset="0"/>
                <a:ea typeface="Tahoma" panose="020B0604030504040204" pitchFamily="34" charset="0"/>
                <a:cs typeface="Tahoma" panose="020B0604030504040204" pitchFamily="34" charset="0"/>
              </a:rPr>
              <a:t>1.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Đọc</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sách</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dạy</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nấu</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ăn</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hoặc</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những</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bài</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đọc</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về</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công</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việc</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làm</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bếp</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Viết</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phiếu</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đọc</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sách</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theo</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mẫu</a:t>
            </a:r>
            <a:r>
              <a:rPr lang="en-US" sz="2800" b="1" dirty="0">
                <a:solidFill>
                  <a:srgbClr val="008000"/>
                </a:solidFill>
                <a:latin typeface="Nunito Black" pitchFamily="2" charset="0"/>
                <a:ea typeface="Tahoma" panose="020B0604030504040204" pitchFamily="34" charset="0"/>
                <a:cs typeface="Tahoma" panose="020B0604030504040204" pitchFamily="34" charset="0"/>
              </a:rPr>
              <a:t>.</a:t>
            </a:r>
            <a:endParaRPr kumimoji="0" lang="en-US" sz="28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21021" y1="37269" x2="21021" y2="37269"/>
                        <a14:foregroundMark x1="21021" y1="36531" x2="21021" y2="36531"/>
                        <a14:foregroundMark x1="19219" y1="28782" x2="19219" y2="28782"/>
                        <a14:foregroundMark x1="18318" y1="26568" x2="18318" y2="26568"/>
                        <a14:foregroundMark x1="22823" y1="25461" x2="22823" y2="25461"/>
                        <a14:foregroundMark x1="24925" y1="26568" x2="24925" y2="26568"/>
                        <a14:foregroundMark x1="26727" y1="27306" x2="26727" y2="27306"/>
                        <a14:foregroundMark x1="24925" y1="49077" x2="22222" y2="52399"/>
                        <a14:foregroundMark x1="18318" y1="52399" x2="18318" y2="52399"/>
                        <a14:foregroundMark x1="15315" y1="51661" x2="12012" y2="57565"/>
                        <a14:foregroundMark x1="10811" y1="60148" x2="10811" y2="60148"/>
                        <a14:foregroundMark x1="12012" y1="60886" x2="12012" y2="58672"/>
                        <a14:foregroundMark x1="12012" y1="58672" x2="12012" y2="58672"/>
                        <a14:foregroundMark x1="12613" y1="58672" x2="12613" y2="58672"/>
                        <a14:foregroundMark x1="19219" y1="92989" x2="19219" y2="92989"/>
                        <a14:foregroundMark x1="43243" y1="84502" x2="43243" y2="84502"/>
                        <a14:foregroundMark x1="40240" y1="72694" x2="42042" y2="72694"/>
                        <a14:foregroundMark x1="41441" y1="66421" x2="41441" y2="66421"/>
                        <a14:foregroundMark x1="42042" y1="66421" x2="42042" y2="66421"/>
                        <a14:foregroundMark x1="61261" y1="56827" x2="61261" y2="56827"/>
                        <a14:foregroundMark x1="64865" y1="57565" x2="64865" y2="57565"/>
                        <a14:foregroundMark x1="84685" y1="68635" x2="84685" y2="68635"/>
                        <a14:foregroundMark x1="85285" y1="68635" x2="85285" y2="68635"/>
                        <a14:foregroundMark x1="84685" y1="61624" x2="84685" y2="61624"/>
                        <a14:foregroundMark x1="84685" y1="60886" x2="84685" y2="60886"/>
                        <a14:foregroundMark x1="75676" y1="60148" x2="75676" y2="60148"/>
                        <a14:foregroundMark x1="76577" y1="60886" x2="76577" y2="60886"/>
                        <a14:foregroundMark x1="81381" y1="60886" x2="82883" y2="60148"/>
                        <a14:foregroundMark x1="84685" y1="57934" x2="84685" y2="57934"/>
                        <a14:foregroundMark x1="87988" y1="57565" x2="89790" y2="57565"/>
                        <a14:foregroundMark x1="89790" y1="57565" x2="89790" y2="57565"/>
                        <a14:foregroundMark x1="89790" y1="57565" x2="89790" y2="57565"/>
                        <a14:foregroundMark x1="90390" y1="56089" x2="90390" y2="56089"/>
                        <a14:foregroundMark x1="86787" y1="51661" x2="86787" y2="51661"/>
                        <a14:foregroundMark x1="85285" y1="47601" x2="85285" y2="47601"/>
                        <a14:foregroundMark x1="84685" y1="46863" x2="84685" y2="46863"/>
                        <a14:foregroundMark x1="83483" y1="46125" x2="83483" y2="46125"/>
                        <a14:foregroundMark x1="15315" y1="30996" x2="15315" y2="30996"/>
                      </a14:backgroundRemoval>
                    </a14:imgEffect>
                  </a14:imgLayer>
                </a14:imgProps>
              </a:ext>
            </a:extLst>
          </a:blip>
          <a:stretch>
            <a:fillRect/>
          </a:stretch>
        </p:blipFill>
        <p:spPr>
          <a:xfrm>
            <a:off x="9020949" y="4873597"/>
            <a:ext cx="2438400" cy="1984403"/>
          </a:xfrm>
          <a:prstGeom prst="rect">
            <a:avLst/>
          </a:prstGeom>
        </p:spPr>
      </p:pic>
      <p:pic>
        <p:nvPicPr>
          <p:cNvPr id="2" name="Picture 1"/>
          <p:cNvPicPr>
            <a:picLocks noChangeAspect="1"/>
          </p:cNvPicPr>
          <p:nvPr/>
        </p:nvPicPr>
        <p:blipFill>
          <a:blip r:embed="rId6"/>
          <a:stretch>
            <a:fillRect/>
          </a:stretch>
        </p:blipFill>
        <p:spPr>
          <a:xfrm>
            <a:off x="914400" y="1343045"/>
            <a:ext cx="8276451" cy="4171909"/>
          </a:xfrm>
          <a:prstGeom prst="rect">
            <a:avLst/>
          </a:prstGeom>
        </p:spPr>
      </p:pic>
    </p:spTree>
    <p:extLst>
      <p:ext uri="{BB962C8B-B14F-4D97-AF65-F5344CB8AC3E}">
        <p14:creationId xmlns:p14="http://schemas.microsoft.com/office/powerpoint/2010/main" val="129514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1070103" y="76200"/>
            <a:ext cx="9978897" cy="1055608"/>
          </a:xfrm>
          <a:prstGeom prst="roundRect">
            <a:avLst/>
          </a:prstGeom>
          <a:solidFill>
            <a:srgbClr val="FFFFCC"/>
          </a:solidFill>
          <a:ln w="28575">
            <a:solidFill>
              <a:schemeClr val="tx1"/>
            </a:solidFill>
            <a:prstDash val="sysDash"/>
          </a:ln>
        </p:spPr>
        <p:txBody>
          <a:bodyPr wrap="square">
            <a:spAutoFit/>
          </a:bodyPr>
          <a:lstStyle/>
          <a:p>
            <a:pPr lvl="0"/>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1.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Đọc</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sách</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dạy</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nấu</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hoặc</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những</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bài</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đọc</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về</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công</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việc</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làm</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bếp</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Viết</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phiếu</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đọc</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sách</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theo</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mẫu</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a:t>
            </a:r>
            <a:endParaRPr kumimoji="0" lang="en-US" sz="2800" b="1" i="0" u="none" strike="noStrike" kern="1200" cap="none" spc="0" normalizeH="0" baseline="0" noProof="0" dirty="0">
              <a:ln>
                <a:noFill/>
              </a:ln>
              <a:solidFill>
                <a:srgbClr val="008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a:extLst>
              <a:ext uri="{FF2B5EF4-FFF2-40B4-BE49-F238E27FC236}">
                <a16:creationId xmlns:a16="http://schemas.microsoft.com/office/drawing/2014/main" id="{1D91E763-71C8-FF65-D713-81E23D7A29DD}"/>
              </a:ext>
            </a:extLst>
          </p:cNvPr>
          <p:cNvGraphicFramePr>
            <a:graphicFrameLocks noGrp="1"/>
          </p:cNvGraphicFramePr>
          <p:nvPr>
            <p:extLst>
              <p:ext uri="{D42A27DB-BD31-4B8C-83A1-F6EECF244321}">
                <p14:modId xmlns:p14="http://schemas.microsoft.com/office/powerpoint/2010/main" val="1964212952"/>
              </p:ext>
            </p:extLst>
          </p:nvPr>
        </p:nvGraphicFramePr>
        <p:xfrm>
          <a:off x="685800" y="1371600"/>
          <a:ext cx="10363200" cy="4632960"/>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501375816"/>
                    </a:ext>
                  </a:extLst>
                </a:gridCol>
                <a:gridCol w="5181600">
                  <a:extLst>
                    <a:ext uri="{9D8B030D-6E8A-4147-A177-3AD203B41FA5}">
                      <a16:colId xmlns:a16="http://schemas.microsoft.com/office/drawing/2014/main" val="1682384960"/>
                    </a:ext>
                  </a:extLst>
                </a:gridCol>
              </a:tblGrid>
              <a:tr h="385993">
                <a:tc gridSpan="2">
                  <a:txBody>
                    <a:bodyPr/>
                    <a:lstStyle/>
                    <a:p>
                      <a:pPr algn="ctr"/>
                      <a:r>
                        <a:rPr lang="en-US" sz="2800">
                          <a:solidFill>
                            <a:srgbClr val="002060"/>
                          </a:solidFill>
                          <a:latin typeface="Nunito Black" pitchFamily="2" charset="0"/>
                        </a:rPr>
                        <a:t>PHIẾU ĐỌC SÁCH</a:t>
                      </a:r>
                    </a:p>
                  </a:txBody>
                  <a:tcPr anchor="ctr">
                    <a:lnL w="38100" cap="flat" cmpd="sng" algn="ctr">
                      <a:solidFill>
                        <a:srgbClr val="C00000"/>
                      </a:solidFill>
                      <a:prstDash val="sysDash"/>
                      <a:round/>
                      <a:headEnd type="none" w="med" len="med"/>
                      <a:tailEnd type="none" w="med" len="med"/>
                    </a:lnL>
                    <a:lnR w="38100" cap="flat" cmpd="sng" algn="ctr">
                      <a:solidFill>
                        <a:srgbClr val="C00000"/>
                      </a:solidFill>
                      <a:prstDash val="sysDash"/>
                      <a:round/>
                      <a:headEnd type="none" w="med" len="med"/>
                      <a:tailEnd type="none" w="med" len="med"/>
                    </a:lnR>
                    <a:lnT w="38100" cap="flat" cmpd="sng" algn="ctr">
                      <a:solidFill>
                        <a:srgbClr val="C00000"/>
                      </a:solidFill>
                      <a:prstDash val="sysDash"/>
                      <a:round/>
                      <a:headEnd type="none" w="med" len="med"/>
                      <a:tailEnd type="none" w="med" len="med"/>
                    </a:lnT>
                    <a:lnB w="381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552310944"/>
                  </a:ext>
                </a:extLst>
              </a:tr>
              <a:tr h="1339621">
                <a:tc gridSpan="2">
                  <a:txBody>
                    <a:bodyPr/>
                    <a:lstStyle/>
                    <a:p>
                      <a:pPr marL="457200" indent="-457200">
                        <a:buFontTx/>
                        <a:buChar char="-"/>
                      </a:pPr>
                      <a:r>
                        <a:rPr lang="en-US" sz="2800">
                          <a:solidFill>
                            <a:srgbClr val="002060"/>
                          </a:solidFill>
                        </a:rPr>
                        <a:t>Ngày đọc:</a:t>
                      </a:r>
                    </a:p>
                    <a:p>
                      <a:pPr marL="457200" indent="-457200">
                        <a:buFontTx/>
                        <a:buChar char="-"/>
                      </a:pPr>
                      <a:r>
                        <a:rPr lang="en-US" sz="2800">
                          <a:solidFill>
                            <a:srgbClr val="002060"/>
                          </a:solidFill>
                        </a:rPr>
                        <a:t>Tên bài:</a:t>
                      </a:r>
                    </a:p>
                    <a:p>
                      <a:pPr marL="457200" indent="-457200">
                        <a:buFontTx/>
                        <a:buChar char="-"/>
                      </a:pPr>
                      <a:r>
                        <a:rPr lang="en-US" sz="2800">
                          <a:solidFill>
                            <a:srgbClr val="002060"/>
                          </a:solidFill>
                        </a:rPr>
                        <a:t>Tên tác giả: </a:t>
                      </a:r>
                    </a:p>
                  </a:txBody>
                  <a:tcPr>
                    <a:lnL w="38100" cap="flat" cmpd="sng" algn="ctr">
                      <a:solidFill>
                        <a:srgbClr val="C00000"/>
                      </a:solidFill>
                      <a:prstDash val="sysDash"/>
                      <a:round/>
                      <a:headEnd type="none" w="med" len="med"/>
                      <a:tailEnd type="none" w="med" len="med"/>
                    </a:lnL>
                    <a:lnR w="38100" cap="flat" cmpd="sng" algn="ctr">
                      <a:solidFill>
                        <a:srgbClr val="C00000"/>
                      </a:solidFill>
                      <a:prstDash val="sysDash"/>
                      <a:round/>
                      <a:headEnd type="none" w="med" len="med"/>
                      <a:tailEnd type="none" w="med" len="med"/>
                    </a:lnR>
                    <a:lnT w="38100" cap="flat" cmpd="sng" algn="ctr">
                      <a:solidFill>
                        <a:srgbClr val="C00000"/>
                      </a:solidFill>
                      <a:prstDash val="sysDash"/>
                      <a:round/>
                      <a:headEnd type="none" w="med" len="med"/>
                      <a:tailEnd type="none" w="med" len="med"/>
                    </a:lnT>
                    <a:lnB w="381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56023078"/>
                  </a:ext>
                </a:extLst>
              </a:tr>
              <a:tr h="1361447">
                <a:tc>
                  <a:txBody>
                    <a:bodyPr/>
                    <a:lstStyle/>
                    <a:p>
                      <a:r>
                        <a:rPr lang="en-US" sz="2800">
                          <a:solidFill>
                            <a:srgbClr val="002060"/>
                          </a:solidFill>
                        </a:rPr>
                        <a:t>Món ăn hoặc hoạt động làm bếp được nói đến: </a:t>
                      </a:r>
                    </a:p>
                  </a:txBody>
                  <a:tcPr>
                    <a:lnL w="38100" cap="flat" cmpd="sng" algn="ctr">
                      <a:solidFill>
                        <a:srgbClr val="C00000"/>
                      </a:solidFill>
                      <a:prstDash val="sysDash"/>
                      <a:round/>
                      <a:headEnd type="none" w="med" len="med"/>
                      <a:tailEnd type="none" w="med" len="med"/>
                    </a:lnL>
                    <a:lnR w="38100" cap="flat" cmpd="sng" algn="ctr">
                      <a:solidFill>
                        <a:srgbClr val="C00000"/>
                      </a:solidFill>
                      <a:prstDash val="sysDash"/>
                      <a:round/>
                      <a:headEnd type="none" w="med" len="med"/>
                      <a:tailEnd type="none" w="med" len="med"/>
                    </a:lnR>
                    <a:lnT w="38100" cap="flat" cmpd="sng" algn="ctr">
                      <a:solidFill>
                        <a:srgbClr val="C00000"/>
                      </a:solidFill>
                      <a:prstDash val="sysDash"/>
                      <a:round/>
                      <a:headEnd type="none" w="med" len="med"/>
                      <a:tailEnd type="none" w="med" len="med"/>
                    </a:lnT>
                    <a:lnB w="381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a:solidFill>
                            <a:srgbClr val="002060"/>
                          </a:solidFill>
                        </a:rPr>
                        <a:t>Thông tin quan trọng hoặc thú vị đối với em: </a:t>
                      </a:r>
                    </a:p>
                    <a:p>
                      <a:endParaRPr lang="en-US" sz="2800">
                        <a:solidFill>
                          <a:srgbClr val="002060"/>
                        </a:solidFill>
                      </a:endParaRPr>
                    </a:p>
                    <a:p>
                      <a:endParaRPr lang="en-US" sz="2800">
                        <a:solidFill>
                          <a:srgbClr val="002060"/>
                        </a:solidFill>
                      </a:endParaRPr>
                    </a:p>
                  </a:txBody>
                  <a:tcPr>
                    <a:lnL w="38100" cap="flat" cmpd="sng" algn="ctr">
                      <a:solidFill>
                        <a:srgbClr val="C00000"/>
                      </a:solidFill>
                      <a:prstDash val="sysDash"/>
                      <a:round/>
                      <a:headEnd type="none" w="med" len="med"/>
                      <a:tailEnd type="none" w="med" len="med"/>
                    </a:lnL>
                    <a:lnR w="38100" cap="flat" cmpd="sng" algn="ctr">
                      <a:solidFill>
                        <a:srgbClr val="C00000"/>
                      </a:solidFill>
                      <a:prstDash val="sysDash"/>
                      <a:round/>
                      <a:headEnd type="none" w="med" len="med"/>
                      <a:tailEnd type="none" w="med" len="med"/>
                    </a:lnR>
                    <a:lnT w="38100" cap="flat" cmpd="sng" algn="ctr">
                      <a:solidFill>
                        <a:srgbClr val="C00000"/>
                      </a:solidFill>
                      <a:prstDash val="sysDash"/>
                      <a:round/>
                      <a:headEnd type="none" w="med" len="med"/>
                      <a:tailEnd type="none" w="med" len="med"/>
                    </a:lnT>
                    <a:lnB w="381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0202857"/>
                  </a:ext>
                </a:extLst>
              </a:tr>
              <a:tr h="616259">
                <a:tc gridSpan="2">
                  <a:txBody>
                    <a:bodyPr/>
                    <a:lstStyle/>
                    <a:p>
                      <a:r>
                        <a:rPr lang="en-US" sz="2800">
                          <a:solidFill>
                            <a:srgbClr val="002060"/>
                          </a:solidFill>
                        </a:rPr>
                        <a:t>Mức độ yêu thích: </a:t>
                      </a:r>
                    </a:p>
                    <a:p>
                      <a:endParaRPr lang="en-US" sz="2800">
                        <a:solidFill>
                          <a:srgbClr val="002060"/>
                        </a:solidFill>
                      </a:endParaRPr>
                    </a:p>
                  </a:txBody>
                  <a:tcPr>
                    <a:lnL w="38100" cap="flat" cmpd="sng" algn="ctr">
                      <a:solidFill>
                        <a:srgbClr val="C00000"/>
                      </a:solidFill>
                      <a:prstDash val="sysDash"/>
                      <a:round/>
                      <a:headEnd type="none" w="med" len="med"/>
                      <a:tailEnd type="none" w="med" len="med"/>
                    </a:lnL>
                    <a:lnR w="38100" cap="flat" cmpd="sng" algn="ctr">
                      <a:solidFill>
                        <a:srgbClr val="C00000"/>
                      </a:solidFill>
                      <a:prstDash val="sysDash"/>
                      <a:round/>
                      <a:headEnd type="none" w="med" len="med"/>
                      <a:tailEnd type="none" w="med" len="med"/>
                    </a:lnR>
                    <a:lnT w="38100" cap="flat" cmpd="sng" algn="ctr">
                      <a:solidFill>
                        <a:srgbClr val="C00000"/>
                      </a:solidFill>
                      <a:prstDash val="sysDash"/>
                      <a:round/>
                      <a:headEnd type="none" w="med" len="med"/>
                      <a:tailEnd type="none" w="med" len="med"/>
                    </a:lnT>
                    <a:lnB w="381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613549438"/>
                  </a:ext>
                </a:extLst>
              </a:tr>
            </a:tbl>
          </a:graphicData>
        </a:graphic>
      </p:graphicFrame>
      <p:sp>
        <p:nvSpPr>
          <p:cNvPr id="9" name="TextBox 8">
            <a:extLst>
              <a:ext uri="{FF2B5EF4-FFF2-40B4-BE49-F238E27FC236}">
                <a16:creationId xmlns:a16="http://schemas.microsoft.com/office/drawing/2014/main" id="{60DD0C3E-6258-F7E0-6FD3-F7B617A54AEB}"/>
              </a:ext>
            </a:extLst>
          </p:cNvPr>
          <p:cNvSpPr txBox="1"/>
          <p:nvPr/>
        </p:nvSpPr>
        <p:spPr>
          <a:xfrm>
            <a:off x="2971800" y="2743200"/>
            <a:ext cx="4037350" cy="523220"/>
          </a:xfrm>
          <a:prstGeom prst="rect">
            <a:avLst/>
          </a:prstGeom>
          <a:noFill/>
        </p:spPr>
        <p:txBody>
          <a:bodyPr wrap="square">
            <a:spAutoFit/>
          </a:bodyPr>
          <a:lstStyle/>
          <a:p>
            <a:r>
              <a:rPr lang="en-US" sz="2800" b="0" i="0">
                <a:solidFill>
                  <a:srgbClr val="FF0000"/>
                </a:solidFill>
                <a:effectLst/>
                <a:latin typeface="OpenSans"/>
              </a:rPr>
              <a:t>Nguyễn Ngoan (dịch)</a:t>
            </a:r>
            <a:endParaRPr lang="en-US" sz="2800">
              <a:solidFill>
                <a:srgbClr val="FF0000"/>
              </a:solidFill>
            </a:endParaRPr>
          </a:p>
        </p:txBody>
      </p:sp>
      <p:sp>
        <p:nvSpPr>
          <p:cNvPr id="11" name="TextBox 10">
            <a:extLst>
              <a:ext uri="{FF2B5EF4-FFF2-40B4-BE49-F238E27FC236}">
                <a16:creationId xmlns:a16="http://schemas.microsoft.com/office/drawing/2014/main" id="{1C1D8253-8611-FD8F-CE76-423679BE0D9A}"/>
              </a:ext>
            </a:extLst>
          </p:cNvPr>
          <p:cNvSpPr txBox="1"/>
          <p:nvPr/>
        </p:nvSpPr>
        <p:spPr>
          <a:xfrm>
            <a:off x="2514600" y="2361694"/>
            <a:ext cx="3733800" cy="523220"/>
          </a:xfrm>
          <a:prstGeom prst="rect">
            <a:avLst/>
          </a:prstGeom>
          <a:noFill/>
        </p:spPr>
        <p:txBody>
          <a:bodyPr wrap="square">
            <a:spAutoFit/>
          </a:bodyPr>
          <a:lstStyle/>
          <a:p>
            <a:r>
              <a:rPr lang="vi-VN" sz="2800" b="0" i="0">
                <a:solidFill>
                  <a:srgbClr val="FF0000"/>
                </a:solidFill>
                <a:effectLst/>
                <a:latin typeface="OpenSans"/>
              </a:rPr>
              <a:t>Siêu đầu bếp tương lai</a:t>
            </a:r>
            <a:endParaRPr lang="en-US" sz="2800">
              <a:solidFill>
                <a:srgbClr val="FF0000"/>
              </a:solidFill>
            </a:endParaRPr>
          </a:p>
        </p:txBody>
      </p:sp>
      <p:sp>
        <p:nvSpPr>
          <p:cNvPr id="10" name="TextBox 9">
            <a:extLst>
              <a:ext uri="{FF2B5EF4-FFF2-40B4-BE49-F238E27FC236}">
                <a16:creationId xmlns:a16="http://schemas.microsoft.com/office/drawing/2014/main" id="{BD319A6A-B157-FC33-4658-C8BD14E6798F}"/>
              </a:ext>
            </a:extLst>
          </p:cNvPr>
          <p:cNvSpPr txBox="1"/>
          <p:nvPr/>
        </p:nvSpPr>
        <p:spPr>
          <a:xfrm>
            <a:off x="2742575" y="1894820"/>
            <a:ext cx="2590800" cy="523220"/>
          </a:xfrm>
          <a:prstGeom prst="rect">
            <a:avLst/>
          </a:prstGeom>
          <a:noFill/>
        </p:spPr>
        <p:txBody>
          <a:bodyPr wrap="square" rtlCol="0">
            <a:spAutoFit/>
          </a:bodyPr>
          <a:lstStyle/>
          <a:p>
            <a:r>
              <a:rPr lang="en-US" sz="2800">
                <a:solidFill>
                  <a:srgbClr val="FF0000"/>
                </a:solidFill>
              </a:rPr>
              <a:t>30/9/2024</a:t>
            </a:r>
          </a:p>
        </p:txBody>
      </p:sp>
      <p:sp>
        <p:nvSpPr>
          <p:cNvPr id="14" name="TextBox 13">
            <a:extLst>
              <a:ext uri="{FF2B5EF4-FFF2-40B4-BE49-F238E27FC236}">
                <a16:creationId xmlns:a16="http://schemas.microsoft.com/office/drawing/2014/main" id="{0F9D817B-1917-EF13-B449-25AC69835F7A}"/>
              </a:ext>
            </a:extLst>
          </p:cNvPr>
          <p:cNvSpPr txBox="1"/>
          <p:nvPr/>
        </p:nvSpPr>
        <p:spPr>
          <a:xfrm>
            <a:off x="2873114" y="3717185"/>
            <a:ext cx="2133600" cy="523220"/>
          </a:xfrm>
          <a:prstGeom prst="rect">
            <a:avLst/>
          </a:prstGeom>
          <a:noFill/>
        </p:spPr>
        <p:txBody>
          <a:bodyPr wrap="square">
            <a:spAutoFit/>
          </a:bodyPr>
          <a:lstStyle/>
          <a:p>
            <a:r>
              <a:rPr lang="en-US" sz="2800" b="0" i="0">
                <a:solidFill>
                  <a:srgbClr val="FF0000"/>
                </a:solidFill>
                <a:effectLst/>
                <a:latin typeface="OpenSans"/>
              </a:rPr>
              <a:t>Bánh ngọt</a:t>
            </a:r>
            <a:endParaRPr lang="en-US" sz="2800">
              <a:solidFill>
                <a:srgbClr val="FF0000"/>
              </a:solidFill>
            </a:endParaRPr>
          </a:p>
        </p:txBody>
      </p:sp>
      <p:sp>
        <p:nvSpPr>
          <p:cNvPr id="16" name="TextBox 15">
            <a:extLst>
              <a:ext uri="{FF2B5EF4-FFF2-40B4-BE49-F238E27FC236}">
                <a16:creationId xmlns:a16="http://schemas.microsoft.com/office/drawing/2014/main" id="{6D17ACDE-CC94-B2A4-C582-F4629C67BB7F}"/>
              </a:ext>
            </a:extLst>
          </p:cNvPr>
          <p:cNvSpPr txBox="1"/>
          <p:nvPr/>
        </p:nvSpPr>
        <p:spPr>
          <a:xfrm>
            <a:off x="6043312" y="4194180"/>
            <a:ext cx="4319888" cy="523220"/>
          </a:xfrm>
          <a:prstGeom prst="rect">
            <a:avLst/>
          </a:prstGeom>
          <a:noFill/>
        </p:spPr>
        <p:txBody>
          <a:bodyPr wrap="square">
            <a:spAutoFit/>
          </a:bodyPr>
          <a:lstStyle/>
          <a:p>
            <a:r>
              <a:rPr lang="en-US" sz="2800" b="0" i="0">
                <a:solidFill>
                  <a:srgbClr val="FF0000"/>
                </a:solidFill>
                <a:effectLst/>
                <a:latin typeface="OpenSans"/>
              </a:rPr>
              <a:t>Làm bánh ngọt thật thú vị</a:t>
            </a:r>
            <a:endParaRPr lang="en-US" sz="2800">
              <a:solidFill>
                <a:srgbClr val="FF0000"/>
              </a:solidFill>
            </a:endParaRPr>
          </a:p>
        </p:txBody>
      </p:sp>
      <p:pic>
        <p:nvPicPr>
          <p:cNvPr id="17" name="Picture 16" descr="A picture containing light&#10;&#10;Description automatically generated">
            <a:extLst>
              <a:ext uri="{FF2B5EF4-FFF2-40B4-BE49-F238E27FC236}">
                <a16:creationId xmlns:a16="http://schemas.microsoft.com/office/drawing/2014/main" id="{29A68D15-DCCD-B5E8-2B3B-49EA4ACABB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3419" y="5007530"/>
            <a:ext cx="806634" cy="787580"/>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A5BD91B6-1153-80DE-B3C5-6FF9610266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4838" y="5007530"/>
            <a:ext cx="806634" cy="787580"/>
          </a:xfrm>
          <a:prstGeom prst="rect">
            <a:avLst/>
          </a:prstGeom>
        </p:spPr>
      </p:pic>
      <p:pic>
        <p:nvPicPr>
          <p:cNvPr id="19" name="Picture 18" descr="A picture containing light&#10;&#10;Description automatically generated">
            <a:extLst>
              <a:ext uri="{FF2B5EF4-FFF2-40B4-BE49-F238E27FC236}">
                <a16:creationId xmlns:a16="http://schemas.microsoft.com/office/drawing/2014/main" id="{62565FBA-E462-855C-5B4E-446A657ADF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3162" y="5031800"/>
            <a:ext cx="806634" cy="787580"/>
          </a:xfrm>
          <a:prstGeom prst="rect">
            <a:avLst/>
          </a:prstGeom>
        </p:spPr>
      </p:pic>
      <p:pic>
        <p:nvPicPr>
          <p:cNvPr id="20" name="Picture 19" descr="A picture containing light&#10;&#10;Description automatically generated">
            <a:extLst>
              <a:ext uri="{FF2B5EF4-FFF2-40B4-BE49-F238E27FC236}">
                <a16:creationId xmlns:a16="http://schemas.microsoft.com/office/drawing/2014/main" id="{D95F945F-7AB2-F634-8480-AF7C13ABE1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4581" y="5055069"/>
            <a:ext cx="806634" cy="787580"/>
          </a:xfrm>
          <a:prstGeom prst="rect">
            <a:avLst/>
          </a:prstGeom>
        </p:spPr>
      </p:pic>
      <p:pic>
        <p:nvPicPr>
          <p:cNvPr id="21" name="Picture 20" descr="A picture containing light&#10;&#10;Description automatically generated">
            <a:extLst>
              <a:ext uri="{FF2B5EF4-FFF2-40B4-BE49-F238E27FC236}">
                <a16:creationId xmlns:a16="http://schemas.microsoft.com/office/drawing/2014/main" id="{047D8BC4-08B5-2937-9CC2-4A5F3862B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5078338"/>
            <a:ext cx="806634" cy="787580"/>
          </a:xfrm>
          <a:prstGeom prst="rect">
            <a:avLst/>
          </a:prstGeom>
        </p:spPr>
      </p:pic>
    </p:spTree>
    <p:extLst>
      <p:ext uri="{BB962C8B-B14F-4D97-AF65-F5344CB8AC3E}">
        <p14:creationId xmlns:p14="http://schemas.microsoft.com/office/powerpoint/2010/main" val="290035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4"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1452884" y="198424"/>
            <a:ext cx="8757915" cy="715089"/>
          </a:xfrm>
          <a:prstGeom prst="roundRect">
            <a:avLst/>
          </a:prstGeom>
          <a:solidFill>
            <a:srgbClr val="FFFFCC"/>
          </a:solidFill>
          <a:ln w="28575">
            <a:solidFill>
              <a:schemeClr val="tx1"/>
            </a:solidFill>
            <a:prstDash val="sysDash"/>
          </a:ln>
        </p:spPr>
        <p:txBody>
          <a:bodyPr wrap="square">
            <a:spAutoFit/>
          </a:bodyPr>
          <a:lstStyle/>
          <a:p>
            <a:pPr lvl="0"/>
            <a:r>
              <a:rPr lang="en-US" sz="3600" b="1" dirty="0">
                <a:solidFill>
                  <a:srgbClr val="008000"/>
                </a:solidFill>
                <a:latin typeface="Nunito Black" pitchFamily="2" charset="0"/>
                <a:ea typeface="Tahoma" panose="020B0604030504040204" pitchFamily="34" charset="0"/>
                <a:cs typeface="Tahoma" panose="020B0604030504040204" pitchFamily="34" charset="0"/>
              </a:rPr>
              <a:t>2</a:t>
            </a:r>
            <a:r>
              <a:rPr kumimoji="0" lang="en-US" sz="36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a:t>
            </a:r>
            <a:r>
              <a:rPr lang="vi-VN" sz="3600" b="1" dirty="0">
                <a:solidFill>
                  <a:srgbClr val="008000"/>
                </a:solidFill>
                <a:latin typeface="Nunito Black" pitchFamily="2" charset="0"/>
                <a:ea typeface="Tahoma" panose="020B0604030504040204" pitchFamily="34" charset="0"/>
                <a:cs typeface="Tahoma" panose="020B0604030504040204" pitchFamily="34" charset="0"/>
              </a:rPr>
              <a:t>Chia sẻ những điều em đọc được.</a:t>
            </a:r>
            <a:endParaRPr kumimoji="0" lang="en-US" sz="36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pic>
        <p:nvPicPr>
          <p:cNvPr id="3" name="Picture 2" descr="A picture containing text&#10;&#10;Description automatically generated">
            <a:extLst>
              <a:ext uri="{FF2B5EF4-FFF2-40B4-BE49-F238E27FC236}">
                <a16:creationId xmlns:a16="http://schemas.microsoft.com/office/drawing/2014/main" id="{8CABBC99-8FFB-9DF9-D06C-2D0E8B2FD08A}"/>
              </a:ext>
            </a:extLst>
          </p:cNvPr>
          <p:cNvPicPr>
            <a:picLocks noChangeAspect="1"/>
          </p:cNvPicPr>
          <p:nvPr/>
        </p:nvPicPr>
        <p:blipFill rotWithShape="1">
          <a:blip r:embed="rId4">
            <a:extLst>
              <a:ext uri="{28A0092B-C50C-407E-A947-70E740481C1C}">
                <a14:useLocalDpi xmlns:a14="http://schemas.microsoft.com/office/drawing/2010/main" val="0"/>
              </a:ext>
            </a:extLst>
          </a:blip>
          <a:srcRect l="4385" t="8466" r="4961" b="3853"/>
          <a:stretch/>
        </p:blipFill>
        <p:spPr>
          <a:xfrm>
            <a:off x="1075099" y="1142998"/>
            <a:ext cx="9677400" cy="4944033"/>
          </a:xfrm>
          <a:prstGeom prst="rect">
            <a:avLst/>
          </a:prstGeom>
        </p:spPr>
      </p:pic>
      <p:sp>
        <p:nvSpPr>
          <p:cNvPr id="10" name="TextBox 9">
            <a:extLst>
              <a:ext uri="{FF2B5EF4-FFF2-40B4-BE49-F238E27FC236}">
                <a16:creationId xmlns:a16="http://schemas.microsoft.com/office/drawing/2014/main" id="{B343836B-6E5A-29EA-10EA-69D92028E2E4}"/>
              </a:ext>
            </a:extLst>
          </p:cNvPr>
          <p:cNvSpPr txBox="1"/>
          <p:nvPr/>
        </p:nvSpPr>
        <p:spPr>
          <a:xfrm>
            <a:off x="3505200" y="3200400"/>
            <a:ext cx="6553200" cy="1569660"/>
          </a:xfrm>
          <a:prstGeom prst="rect">
            <a:avLst/>
          </a:prstGeom>
          <a:noFill/>
        </p:spPr>
        <p:txBody>
          <a:bodyPr wrap="square">
            <a:spAutoFit/>
          </a:bodyPr>
          <a:lstStyle/>
          <a:p>
            <a:pPr algn="ctr"/>
            <a:r>
              <a:rPr lang="vi-VN" sz="3200" b="0" i="0">
                <a:solidFill>
                  <a:srgbClr val="FF0000"/>
                </a:solidFill>
                <a:effectLst/>
                <a:latin typeface="Nunito Black" pitchFamily="2" charset="0"/>
              </a:rPr>
              <a:t>Nhờ cuốn sách </a:t>
            </a:r>
            <a:endParaRPr lang="en-US" sz="3200" b="0" i="0">
              <a:solidFill>
                <a:srgbClr val="FF0000"/>
              </a:solidFill>
              <a:effectLst/>
              <a:latin typeface="Nunito Black" pitchFamily="2" charset="0"/>
            </a:endParaRPr>
          </a:p>
          <a:p>
            <a:pPr algn="ctr"/>
            <a:r>
              <a:rPr lang="en-US" sz="3200" b="0" i="0">
                <a:solidFill>
                  <a:srgbClr val="FF0000"/>
                </a:solidFill>
                <a:effectLst/>
                <a:latin typeface="Nunito Black" pitchFamily="2" charset="0"/>
              </a:rPr>
              <a:t>“</a:t>
            </a:r>
            <a:r>
              <a:rPr lang="vi-VN" sz="3200" b="0" i="0">
                <a:solidFill>
                  <a:srgbClr val="FF0000"/>
                </a:solidFill>
                <a:effectLst/>
                <a:latin typeface="Nunito Black" pitchFamily="2" charset="0"/>
              </a:rPr>
              <a:t>Siêu đầu bếp tương lai</a:t>
            </a:r>
            <a:r>
              <a:rPr lang="en-US" sz="3200" b="0" i="0">
                <a:solidFill>
                  <a:srgbClr val="FF0000"/>
                </a:solidFill>
                <a:effectLst/>
                <a:latin typeface="Nunito Black" pitchFamily="2" charset="0"/>
              </a:rPr>
              <a:t>”</a:t>
            </a:r>
            <a:r>
              <a:rPr lang="vi-VN" sz="3200" b="0" i="0">
                <a:solidFill>
                  <a:srgbClr val="FF0000"/>
                </a:solidFill>
                <a:effectLst/>
                <a:latin typeface="Nunito Black" pitchFamily="2" charset="0"/>
              </a:rPr>
              <a:t> </a:t>
            </a:r>
            <a:endParaRPr lang="en-US" sz="3200" b="0" i="0">
              <a:solidFill>
                <a:srgbClr val="FF0000"/>
              </a:solidFill>
              <a:effectLst/>
              <a:latin typeface="Nunito Black" pitchFamily="2" charset="0"/>
            </a:endParaRPr>
          </a:p>
          <a:p>
            <a:pPr algn="ctr"/>
            <a:r>
              <a:rPr lang="vi-VN" sz="3200" b="0" i="0">
                <a:solidFill>
                  <a:srgbClr val="FF0000"/>
                </a:solidFill>
                <a:effectLst/>
                <a:latin typeface="Nunito Black" pitchFamily="2" charset="0"/>
              </a:rPr>
              <a:t>mà em biết cách làm bánh ngọt.</a:t>
            </a:r>
            <a:endParaRPr lang="en-US" sz="3200">
              <a:solidFill>
                <a:srgbClr val="FF0000"/>
              </a:solidFill>
              <a:latin typeface="Nunito Black" pitchFamily="2" charset="0"/>
            </a:endParaRPr>
          </a:p>
        </p:txBody>
      </p:sp>
    </p:spTree>
    <p:extLst>
      <p:ext uri="{BB962C8B-B14F-4D97-AF65-F5344CB8AC3E}">
        <p14:creationId xmlns:p14="http://schemas.microsoft.com/office/powerpoint/2010/main" val="3602737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7EFB32-B781-FF92-BEB9-B051AE4A6ADB}"/>
              </a:ext>
            </a:extLst>
          </p:cNvPr>
          <p:cNvSpPr txBox="1"/>
          <p:nvPr/>
        </p:nvSpPr>
        <p:spPr>
          <a:xfrm>
            <a:off x="5029200" y="2514600"/>
            <a:ext cx="644982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Hẹn</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gặp</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lại</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em</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a:t>
            </a:r>
          </a:p>
        </p:txBody>
      </p:sp>
      <p:pic>
        <p:nvPicPr>
          <p:cNvPr id="3" name="Picture 2">
            <a:extLst>
              <a:ext uri="{FF2B5EF4-FFF2-40B4-BE49-F238E27FC236}">
                <a16:creationId xmlns:a16="http://schemas.microsoft.com/office/drawing/2014/main" id="{EBBF361E-F561-9F7D-45A5-664B39FAA2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5" y="615317"/>
            <a:ext cx="4978053" cy="5627364"/>
          </a:xfrm>
          <a:prstGeom prst="rect">
            <a:avLst/>
          </a:prstGeom>
        </p:spPr>
      </p:pic>
    </p:spTree>
    <p:extLst>
      <p:ext uri="{BB962C8B-B14F-4D97-AF65-F5344CB8AC3E}">
        <p14:creationId xmlns:p14="http://schemas.microsoft.com/office/powerpoint/2010/main" val="238720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p>
        </p:txBody>
      </p:sp>
      <p:sp>
        <p:nvSpPr>
          <p:cNvPr id="2" name="Rectangle 1"/>
          <p:cNvSpPr/>
          <p:nvPr/>
        </p:nvSpPr>
        <p:spPr>
          <a:xfrm>
            <a:off x="6096000" y="2057400"/>
            <a:ext cx="35052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524" y="0"/>
            <a:ext cx="12238463" cy="6858000"/>
          </a:xfrm>
          <a:prstGeom prst="rect">
            <a:avLst/>
          </a:prstGeom>
        </p:spPr>
      </p:pic>
      <p:sp>
        <p:nvSpPr>
          <p:cNvPr id="7" name="TextBox 29"/>
          <p:cNvSpPr txBox="1"/>
          <p:nvPr/>
        </p:nvSpPr>
        <p:spPr>
          <a:xfrm>
            <a:off x="3278165" y="2493818"/>
            <a:ext cx="8927690" cy="869469"/>
          </a:xfrm>
          <a:prstGeom prst="rect">
            <a:avLst/>
          </a:prstGeom>
        </p:spPr>
        <p:txBody>
          <a:bodyPr wrap="square" lIns="0" tIns="0" rIns="0" bIns="0" rtlCol="0" anchor="t">
            <a:spAutoFit/>
          </a:bodyPr>
          <a:lstStyle/>
          <a:p>
            <a:pPr algn="ctr">
              <a:lnSpc>
                <a:spcPts val="6400"/>
              </a:lnSpc>
              <a:spcBef>
                <a:spcPct val="0"/>
              </a:spcBef>
            </a:pPr>
            <a:r>
              <a:rPr lang="en-US" sz="6600" b="1" spc="-133" dirty="0" err="1">
                <a:solidFill>
                  <a:srgbClr val="F92D67"/>
                </a:solidFill>
                <a:latin typeface="Sriracha"/>
              </a:rPr>
              <a:t>Tiết</a:t>
            </a:r>
            <a:r>
              <a:rPr lang="en-US" sz="6600" b="1" spc="-133" dirty="0">
                <a:solidFill>
                  <a:srgbClr val="F92D67"/>
                </a:solidFill>
                <a:latin typeface="Sriracha"/>
              </a:rPr>
              <a:t> 1 + 2</a:t>
            </a:r>
          </a:p>
        </p:txBody>
      </p:sp>
    </p:spTree>
    <p:extLst>
      <p:ext uri="{BB962C8B-B14F-4D97-AF65-F5344CB8AC3E}">
        <p14:creationId xmlns:p14="http://schemas.microsoft.com/office/powerpoint/2010/main" val="3892136899"/>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Đọc</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3656352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a:ln>
            <a:noFill/>
          </a:ln>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Khởi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động</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39865917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CE1472-3DF4-0955-94B3-0E5ED746F3E8}"/>
              </a:ext>
            </a:extLst>
          </p:cNvPr>
          <p:cNvPicPr>
            <a:picLocks noChangeAspect="1"/>
          </p:cNvPicPr>
          <p:nvPr/>
        </p:nvPicPr>
        <p:blipFill rotWithShape="1">
          <a:blip r:embed="rId3"/>
          <a:srcRect r="88722"/>
          <a:stretch/>
        </p:blipFill>
        <p:spPr>
          <a:xfrm>
            <a:off x="0" y="0"/>
            <a:ext cx="1143000" cy="914400"/>
          </a:xfrm>
          <a:prstGeom prst="rect">
            <a:avLst/>
          </a:prstGeom>
        </p:spPr>
      </p:pic>
      <p:sp>
        <p:nvSpPr>
          <p:cNvPr id="6" name="Cloud 5">
            <a:extLst>
              <a:ext uri="{FF2B5EF4-FFF2-40B4-BE49-F238E27FC236}">
                <a16:creationId xmlns:a16="http://schemas.microsoft.com/office/drawing/2014/main" id="{9983C60C-E901-DAA5-AC1C-ABD9B76BCFAC}"/>
              </a:ext>
            </a:extLst>
          </p:cNvPr>
          <p:cNvSpPr/>
          <p:nvPr/>
        </p:nvSpPr>
        <p:spPr>
          <a:xfrm>
            <a:off x="4031657" y="1054613"/>
            <a:ext cx="4128686" cy="199458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C00000"/>
                </a:solidFill>
                <a:latin typeface="#9Slide03 AmpleSoft Bold" panose="02000000000000000000" pitchFamily="2" charset="0"/>
              </a:rPr>
              <a:t>Trao</a:t>
            </a:r>
            <a:r>
              <a:rPr lang="en-US" sz="2800" dirty="0">
                <a:solidFill>
                  <a:srgbClr val="C00000"/>
                </a:solidFill>
                <a:latin typeface="#9Slide03 AmpleSoft Bold" panose="02000000000000000000" pitchFamily="2" charset="0"/>
              </a:rPr>
              <a:t> </a:t>
            </a:r>
            <a:r>
              <a:rPr lang="en-US" sz="2800" dirty="0" err="1">
                <a:solidFill>
                  <a:srgbClr val="C00000"/>
                </a:solidFill>
                <a:latin typeface="#9Slide03 AmpleSoft Bold" panose="02000000000000000000" pitchFamily="2" charset="0"/>
              </a:rPr>
              <a:t>đổi</a:t>
            </a:r>
            <a:r>
              <a:rPr lang="en-US" sz="2800" dirty="0">
                <a:solidFill>
                  <a:srgbClr val="C00000"/>
                </a:solidFill>
                <a:latin typeface="#9Slide03 AmpleSoft Bold" panose="02000000000000000000" pitchFamily="2" charset="0"/>
              </a:rPr>
              <a:t> </a:t>
            </a:r>
            <a:r>
              <a:rPr lang="en-US" sz="2800" dirty="0" err="1">
                <a:solidFill>
                  <a:srgbClr val="C00000"/>
                </a:solidFill>
                <a:latin typeface="#9Slide03 AmpleSoft Bold" panose="02000000000000000000" pitchFamily="2" charset="0"/>
              </a:rPr>
              <a:t>theo</a:t>
            </a:r>
            <a:r>
              <a:rPr lang="en-US" sz="2800" dirty="0">
                <a:solidFill>
                  <a:srgbClr val="C00000"/>
                </a:solidFill>
                <a:latin typeface="#9Slide03 AmpleSoft Bold" panose="02000000000000000000" pitchFamily="2" charset="0"/>
              </a:rPr>
              <a:t> </a:t>
            </a:r>
            <a:r>
              <a:rPr lang="en-US" sz="2800" dirty="0" err="1">
                <a:solidFill>
                  <a:srgbClr val="C00000"/>
                </a:solidFill>
                <a:latin typeface="#9Slide03 AmpleSoft Bold" panose="02000000000000000000" pitchFamily="2" charset="0"/>
              </a:rPr>
              <a:t>nhóm</a:t>
            </a:r>
            <a:r>
              <a:rPr lang="en-US" sz="2800" dirty="0">
                <a:solidFill>
                  <a:srgbClr val="C00000"/>
                </a:solidFill>
                <a:latin typeface="#9Slide03 AmpleSoft Bold" panose="02000000000000000000" pitchFamily="2" charset="0"/>
              </a:rPr>
              <a:t> </a:t>
            </a:r>
            <a:r>
              <a:rPr lang="en-US" sz="2800" dirty="0" err="1">
                <a:solidFill>
                  <a:srgbClr val="C00000"/>
                </a:solidFill>
                <a:latin typeface="#9Slide03 AmpleSoft Bold" panose="02000000000000000000" pitchFamily="2" charset="0"/>
              </a:rPr>
              <a:t>đôi</a:t>
            </a:r>
            <a:endParaRPr lang="en-US" sz="2800" dirty="0">
              <a:solidFill>
                <a:srgbClr val="C00000"/>
              </a:solidFill>
              <a:latin typeface="#9Slide03 AmpleSoft Bold" panose="02000000000000000000" pitchFamily="2" charset="0"/>
            </a:endParaRPr>
          </a:p>
        </p:txBody>
      </p:sp>
      <p:pic>
        <p:nvPicPr>
          <p:cNvPr id="7" name="Picture 6" descr="A picture containing toy, doll, clipart&#10;&#10;Description automatically generated">
            <a:extLst>
              <a:ext uri="{FF2B5EF4-FFF2-40B4-BE49-F238E27FC236}">
                <a16:creationId xmlns:a16="http://schemas.microsoft.com/office/drawing/2014/main" id="{A194BB64-527E-9936-0BDE-0B88D0B09E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6853" y="3042952"/>
            <a:ext cx="3465147" cy="3815048"/>
          </a:xfrm>
          <a:prstGeom prst="rect">
            <a:avLst/>
          </a:prstGeom>
        </p:spPr>
      </p:pic>
      <p:sp>
        <p:nvSpPr>
          <p:cNvPr id="8" name="TextBox 29"/>
          <p:cNvSpPr txBox="1"/>
          <p:nvPr/>
        </p:nvSpPr>
        <p:spPr>
          <a:xfrm>
            <a:off x="1066800" y="103064"/>
            <a:ext cx="10183318" cy="738664"/>
          </a:xfrm>
          <a:prstGeom prst="rect">
            <a:avLst/>
          </a:prstGeom>
        </p:spPr>
        <p:txBody>
          <a:bodyPr wrap="square" lIns="0" tIns="0" rIns="0" bIns="0" rtlCol="0" anchor="t">
            <a:spAutoFit/>
          </a:bodyPr>
          <a:lstStyle/>
          <a:p>
            <a:pPr algn="ctr">
              <a:lnSpc>
                <a:spcPts val="6400"/>
              </a:lnSpc>
              <a:spcBef>
                <a:spcPct val="0"/>
              </a:spcBef>
            </a:pPr>
            <a:r>
              <a:rPr lang="en-US" sz="3200" b="1" dirty="0" err="1">
                <a:solidFill>
                  <a:srgbClr val="008000"/>
                </a:solidFill>
                <a:latin typeface="Nunito Black" pitchFamily="2" charset="0"/>
                <a:ea typeface="Tahoma" panose="020B0604030504040204" pitchFamily="34" charset="0"/>
                <a:cs typeface="Tahoma" panose="020B0604030504040204" pitchFamily="34" charset="0"/>
              </a:rPr>
              <a:t>Nói</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với</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bạn</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cảm</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nghĩ</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của</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em</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khi</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mùa</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hè</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kết</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thúc</a:t>
            </a:r>
            <a:r>
              <a:rPr lang="en-US" sz="3200" b="1" dirty="0">
                <a:solidFill>
                  <a:srgbClr val="008000"/>
                </a:solidFill>
                <a:latin typeface="Nunito Black" pitchFamily="2" charset="0"/>
                <a:ea typeface="Tahoma" panose="020B0604030504040204" pitchFamily="34" charset="0"/>
                <a:cs typeface="Tahoma" panose="020B0604030504040204" pitchFamily="34" charset="0"/>
              </a:rPr>
              <a:t>.</a:t>
            </a:r>
            <a:endParaRPr lang="en-US" sz="3200" b="1" spc="-133" dirty="0">
              <a:solidFill>
                <a:srgbClr val="008000"/>
              </a:solidFill>
              <a:latin typeface="Nunito Black" pitchFamily="2"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8DB2DD22-29B2-C4C4-DD77-80D26F326D35}"/>
              </a:ext>
            </a:extLst>
          </p:cNvPr>
          <p:cNvSpPr txBox="1"/>
          <p:nvPr/>
        </p:nvSpPr>
        <p:spPr>
          <a:xfrm>
            <a:off x="838200" y="3657600"/>
            <a:ext cx="8610600" cy="2009061"/>
          </a:xfrm>
          <a:prstGeom prst="roundRect">
            <a:avLst/>
          </a:prstGeom>
          <a:solidFill>
            <a:schemeClr val="accent5">
              <a:lumMod val="20000"/>
              <a:lumOff val="80000"/>
            </a:schemeClr>
          </a:solidFill>
          <a:ln w="38100">
            <a:solidFill>
              <a:srgbClr val="F92D67"/>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dirty="0">
                <a:solidFill>
                  <a:srgbClr val="FF0000"/>
                </a:solidFill>
                <a:latin typeface="Nunito Black" pitchFamily="2" charset="0"/>
              </a:rPr>
              <a:t>	M</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vi-VN" sz="2800" dirty="0">
                <a:solidFill>
                  <a:srgbClr val="0070C0"/>
                </a:solidFill>
                <a:latin typeface="Nunito Black" pitchFamily="2" charset="0"/>
                <a:ea typeface="Tahoma" panose="020B0604030504040204" pitchFamily="34" charset="0"/>
                <a:cs typeface="Tahoma" panose="020B0604030504040204" pitchFamily="34" charset="0"/>
              </a:rPr>
              <a:t>Mùa hè kết thúc, tớ cảm thấy hơi buồn vì tớ không được ở quê cùng ông bà nữa. Nhưng tớ cũng cảm thấy vui vì được đi học, được gặp lại thầy cô và các bạn.</a:t>
            </a:r>
            <a:endParaRPr lang="en-US" sz="2800" dirty="0">
              <a:latin typeface="Nunito Black"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025647"/>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78536" y="899539"/>
            <a:ext cx="10134600" cy="5940973"/>
          </a:xfrm>
          <a:prstGeom prst="rect">
            <a:avLst/>
          </a:prstGeom>
          <a:ln>
            <a:noFill/>
          </a:ln>
          <a:effectLst>
            <a:softEdge rad="112500"/>
          </a:effectLst>
        </p:spPr>
      </p:pic>
      <p:sp>
        <p:nvSpPr>
          <p:cNvPr id="8" name="Speech Bubble: Rectangle with Corners Rounded 7">
            <a:extLst>
              <a:ext uri="{FF2B5EF4-FFF2-40B4-BE49-F238E27FC236}">
                <a16:creationId xmlns:a16="http://schemas.microsoft.com/office/drawing/2014/main" id="{C42408ED-562A-4EAC-2176-453F286291C9}"/>
              </a:ext>
            </a:extLst>
          </p:cNvPr>
          <p:cNvSpPr/>
          <p:nvPr/>
        </p:nvSpPr>
        <p:spPr>
          <a:xfrm>
            <a:off x="7865895" y="153961"/>
            <a:ext cx="3056313" cy="807720"/>
          </a:xfrm>
          <a:prstGeom prst="wedgeRoundRectCallout">
            <a:avLst>
              <a:gd name="adj1" fmla="val -40397"/>
              <a:gd name="adj2" fmla="val 76325"/>
              <a:gd name="adj3" fmla="val 16667"/>
            </a:avLst>
          </a:prstGeom>
          <a:solidFill>
            <a:schemeClr val="accent5">
              <a:lumMod val="20000"/>
              <a:lumOff val="80000"/>
            </a:schemeClr>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FF0000"/>
                </a:solidFill>
                <a:latin typeface="Nunito Black" pitchFamily="2" charset="0"/>
              </a:rPr>
              <a:t>Bức</a:t>
            </a:r>
            <a:r>
              <a:rPr lang="en-US" sz="2800" dirty="0">
                <a:solidFill>
                  <a:srgbClr val="FF0000"/>
                </a:solidFill>
                <a:latin typeface="Nunito Black" pitchFamily="2" charset="0"/>
              </a:rPr>
              <a:t> </a:t>
            </a:r>
            <a:r>
              <a:rPr lang="en-US" sz="2800" dirty="0" err="1">
                <a:solidFill>
                  <a:srgbClr val="FF0000"/>
                </a:solidFill>
                <a:latin typeface="Nunito Black" pitchFamily="2" charset="0"/>
              </a:rPr>
              <a:t>tranh</a:t>
            </a:r>
            <a:r>
              <a:rPr lang="en-US" sz="2800" dirty="0">
                <a:solidFill>
                  <a:srgbClr val="FF0000"/>
                </a:solidFill>
                <a:latin typeface="Nunito Black" pitchFamily="2" charset="0"/>
              </a:rPr>
              <a:t> </a:t>
            </a:r>
            <a:r>
              <a:rPr lang="en-US" sz="2800" dirty="0" err="1">
                <a:solidFill>
                  <a:srgbClr val="FF0000"/>
                </a:solidFill>
                <a:latin typeface="Nunito Black" pitchFamily="2" charset="0"/>
              </a:rPr>
              <a:t>vẽ</a:t>
            </a:r>
            <a:r>
              <a:rPr lang="en-US" sz="2800" dirty="0">
                <a:solidFill>
                  <a:srgbClr val="FF0000"/>
                </a:solidFill>
                <a:latin typeface="Nunito Black" pitchFamily="2" charset="0"/>
              </a:rPr>
              <a:t> </a:t>
            </a:r>
            <a:r>
              <a:rPr lang="en-US" sz="2800" dirty="0" err="1">
                <a:solidFill>
                  <a:srgbClr val="FF0000"/>
                </a:solidFill>
                <a:latin typeface="Nunito Black" pitchFamily="2" charset="0"/>
              </a:rPr>
              <a:t>gì</a:t>
            </a:r>
            <a:r>
              <a:rPr lang="en-US" sz="2800" dirty="0">
                <a:solidFill>
                  <a:srgbClr val="FF0000"/>
                </a:solidFill>
                <a:latin typeface="Nunito Black" pitchFamily="2" charset="0"/>
              </a:rPr>
              <a:t>?</a:t>
            </a:r>
          </a:p>
        </p:txBody>
      </p:sp>
      <p:sp>
        <p:nvSpPr>
          <p:cNvPr id="5" name="TextBox 29"/>
          <p:cNvSpPr txBox="1"/>
          <p:nvPr/>
        </p:nvSpPr>
        <p:spPr>
          <a:xfrm>
            <a:off x="1284782" y="138842"/>
            <a:ext cx="8927690" cy="769441"/>
          </a:xfrm>
          <a:prstGeom prst="rect">
            <a:avLst/>
          </a:prstGeom>
        </p:spPr>
        <p:txBody>
          <a:bodyPr wrap="square" lIns="0" tIns="0" rIns="0" bIns="0" rtlCol="0" anchor="t">
            <a:spAutoFit/>
          </a:bodyPr>
          <a:lstStyle/>
          <a:p>
            <a:pPr algn="ctr">
              <a:lnSpc>
                <a:spcPts val="6400"/>
              </a:lnSpc>
              <a:spcBef>
                <a:spcPct val="0"/>
              </a:spcBef>
            </a:pPr>
            <a:r>
              <a:rPr lang="en-US" sz="4000" b="1" spc="-133" dirty="0" err="1">
                <a:solidFill>
                  <a:srgbClr val="0070C0"/>
                </a:solidFill>
                <a:highlight>
                  <a:srgbClr val="FFFF00"/>
                </a:highlight>
                <a:latin typeface="Nunito Black" pitchFamily="2" charset="0"/>
              </a:rPr>
              <a:t>Tạm</a:t>
            </a:r>
            <a:r>
              <a:rPr lang="en-US" sz="4000" b="1" spc="-133" dirty="0">
                <a:solidFill>
                  <a:srgbClr val="0070C0"/>
                </a:solidFill>
                <a:highlight>
                  <a:srgbClr val="FFFF00"/>
                </a:highlight>
                <a:latin typeface="Nunito Black" pitchFamily="2" charset="0"/>
              </a:rPr>
              <a:t> </a:t>
            </a:r>
            <a:r>
              <a:rPr lang="en-US" sz="4000" b="1" spc="-133" dirty="0" err="1">
                <a:solidFill>
                  <a:srgbClr val="0070C0"/>
                </a:solidFill>
                <a:highlight>
                  <a:srgbClr val="FFFF00"/>
                </a:highlight>
                <a:latin typeface="Nunito Black" pitchFamily="2" charset="0"/>
              </a:rPr>
              <a:t>biệt</a:t>
            </a:r>
            <a:r>
              <a:rPr lang="en-US" sz="4000" b="1" spc="-133" dirty="0">
                <a:solidFill>
                  <a:srgbClr val="0070C0"/>
                </a:solidFill>
                <a:highlight>
                  <a:srgbClr val="FFFF00"/>
                </a:highlight>
                <a:latin typeface="Nunito Black" pitchFamily="2" charset="0"/>
              </a:rPr>
              <a:t> </a:t>
            </a:r>
            <a:r>
              <a:rPr lang="en-US" sz="4000" b="1" spc="-133" dirty="0" err="1">
                <a:solidFill>
                  <a:srgbClr val="0070C0"/>
                </a:solidFill>
                <a:highlight>
                  <a:srgbClr val="FFFF00"/>
                </a:highlight>
                <a:latin typeface="Nunito Black" pitchFamily="2" charset="0"/>
              </a:rPr>
              <a:t>mùa</a:t>
            </a:r>
            <a:r>
              <a:rPr lang="en-US" sz="4000" b="1" spc="-133" dirty="0">
                <a:solidFill>
                  <a:srgbClr val="0070C0"/>
                </a:solidFill>
                <a:highlight>
                  <a:srgbClr val="FFFF00"/>
                </a:highlight>
                <a:latin typeface="Nunito Black" pitchFamily="2" charset="0"/>
              </a:rPr>
              <a:t> </a:t>
            </a:r>
            <a:r>
              <a:rPr lang="en-US" sz="4000" b="1" spc="-133" dirty="0" err="1">
                <a:solidFill>
                  <a:srgbClr val="0070C0"/>
                </a:solidFill>
                <a:highlight>
                  <a:srgbClr val="FFFF00"/>
                </a:highlight>
                <a:latin typeface="Nunito Black" pitchFamily="2" charset="0"/>
              </a:rPr>
              <a:t>hè</a:t>
            </a:r>
            <a:endParaRPr lang="en-US" sz="4000" b="1" spc="-133" dirty="0">
              <a:solidFill>
                <a:srgbClr val="0070C0"/>
              </a:solidFill>
              <a:highlight>
                <a:srgbClr val="FFFF00"/>
              </a:highlight>
              <a:latin typeface="Nunito Black" pitchFamily="2" charset="0"/>
            </a:endParaRPr>
          </a:p>
        </p:txBody>
      </p:sp>
    </p:spTree>
    <p:extLst>
      <p:ext uri="{BB962C8B-B14F-4D97-AF65-F5344CB8AC3E}">
        <p14:creationId xmlns:p14="http://schemas.microsoft.com/office/powerpoint/2010/main" val="2596451339"/>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10">
            <a:extLst>
              <a:ext uri="{FF2B5EF4-FFF2-40B4-BE49-F238E27FC236}">
                <a16:creationId xmlns:a16="http://schemas.microsoft.com/office/drawing/2014/main" id="{C6258C25-9AC4-F6CB-0E86-31EDD3BE5F65}"/>
              </a:ext>
            </a:extLst>
          </p:cNvPr>
          <p:cNvPicPr>
            <a:picLocks noChangeAspect="1"/>
          </p:cNvPicPr>
          <p:nvPr/>
        </p:nvPicPr>
        <p:blipFill rotWithShape="1">
          <a:blip r:embed="rId2"/>
          <a:srcRect l="7989" r="4870" b="1"/>
          <a:stretch/>
        </p:blipFill>
        <p:spPr>
          <a:xfrm>
            <a:off x="-67324" y="-39887"/>
            <a:ext cx="12196243" cy="6857993"/>
          </a:xfrm>
          <a:prstGeom prst="rect">
            <a:avLst/>
          </a:prstGeom>
        </p:spPr>
      </p:pic>
      <p:sp>
        <p:nvSpPr>
          <p:cNvPr id="25" name="Rectangle 24">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a:p>
        </p:txBody>
      </p:sp>
      <p:sp>
        <p:nvSpPr>
          <p:cNvPr id="27" name="Freeform: Shape 26">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20" y="753377"/>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schemeClr val="tx1"/>
              </a:solidFill>
            </a:endParaRPr>
          </a:p>
        </p:txBody>
      </p:sp>
      <p:sp>
        <p:nvSpPr>
          <p:cNvPr id="6" name="TextBox 5">
            <a:extLst>
              <a:ext uri="{FF2B5EF4-FFF2-40B4-BE49-F238E27FC236}">
                <a16:creationId xmlns:a16="http://schemas.microsoft.com/office/drawing/2014/main" id="{EF839EB8-8201-63F3-BBB7-AFBB0E77BB6D}"/>
              </a:ext>
            </a:extLst>
          </p:cNvPr>
          <p:cNvSpPr txBox="1"/>
          <p:nvPr/>
        </p:nvSpPr>
        <p:spPr>
          <a:xfrm>
            <a:off x="975736" y="1770051"/>
            <a:ext cx="4248318" cy="1952947"/>
          </a:xfrm>
          <a:prstGeom prst="rect">
            <a:avLst/>
          </a:prstGeom>
          <a:noFill/>
        </p:spPr>
        <p:txBody>
          <a:bodyPr vert="horz" lIns="60960" tIns="30480" rIns="60960" bIns="30480" rtlCol="0" anchor="ctr">
            <a:normAutofit/>
          </a:bodyPr>
          <a:lstStyle/>
          <a:p>
            <a:pPr algn="ctr">
              <a:lnSpc>
                <a:spcPct val="90000"/>
              </a:lnSpc>
              <a:spcBef>
                <a:spcPct val="0"/>
              </a:spcBef>
              <a:spcAft>
                <a:spcPts val="400"/>
              </a:spcAft>
            </a:pPr>
            <a:r>
              <a:rPr lang="en-US" sz="3600" dirty="0" err="1">
                <a:solidFill>
                  <a:srgbClr val="F92D67"/>
                </a:solidFill>
                <a:latin typeface="Sigmar One" panose="00000500000000000000" pitchFamily="2" charset="0"/>
                <a:ea typeface="+mj-ea"/>
                <a:cs typeface="+mj-cs"/>
              </a:rPr>
              <a:t>Đọc</a:t>
            </a:r>
            <a:r>
              <a:rPr lang="en-US" sz="3600" dirty="0">
                <a:solidFill>
                  <a:srgbClr val="F92D67"/>
                </a:solidFill>
                <a:latin typeface="Sigmar One" panose="00000500000000000000" pitchFamily="2" charset="0"/>
                <a:ea typeface="+mj-ea"/>
                <a:cs typeface="+mj-cs"/>
              </a:rPr>
              <a:t> </a:t>
            </a:r>
            <a:r>
              <a:rPr lang="en-US" sz="3600" dirty="0" err="1">
                <a:solidFill>
                  <a:srgbClr val="F92D67"/>
                </a:solidFill>
                <a:latin typeface="Sigmar One" panose="00000500000000000000" pitchFamily="2" charset="0"/>
                <a:ea typeface="+mj-ea"/>
                <a:cs typeface="+mj-cs"/>
              </a:rPr>
              <a:t>văn</a:t>
            </a:r>
            <a:r>
              <a:rPr lang="en-US" sz="3600" dirty="0">
                <a:solidFill>
                  <a:srgbClr val="F92D67"/>
                </a:solidFill>
                <a:latin typeface="Sigmar One" panose="00000500000000000000" pitchFamily="2" charset="0"/>
                <a:ea typeface="+mj-ea"/>
                <a:cs typeface="+mj-cs"/>
              </a:rPr>
              <a:t> </a:t>
            </a:r>
            <a:r>
              <a:rPr lang="en-US" sz="3600" dirty="0" err="1">
                <a:solidFill>
                  <a:srgbClr val="F92D67"/>
                </a:solidFill>
                <a:latin typeface="Sigmar One" panose="00000500000000000000" pitchFamily="2" charset="0"/>
                <a:ea typeface="+mj-ea"/>
                <a:cs typeface="+mj-cs"/>
              </a:rPr>
              <a:t>bản</a:t>
            </a:r>
            <a:endParaRPr lang="en-US" sz="3600" dirty="0">
              <a:solidFill>
                <a:srgbClr val="F92D67"/>
              </a:solidFill>
              <a:latin typeface="Sigmar One" panose="00000500000000000000" pitchFamily="2" charset="0"/>
              <a:ea typeface="+mj-ea"/>
              <a:cs typeface="+mj-cs"/>
            </a:endParaRPr>
          </a:p>
          <a:p>
            <a:pPr indent="-152408" algn="ctr">
              <a:lnSpc>
                <a:spcPct val="90000"/>
              </a:lnSpc>
              <a:spcBef>
                <a:spcPct val="0"/>
              </a:spcBef>
              <a:spcAft>
                <a:spcPts val="400"/>
              </a:spcAft>
            </a:pPr>
            <a:endParaRPr lang="en-US" sz="3600" dirty="0">
              <a:solidFill>
                <a:srgbClr val="40AFB9"/>
              </a:solidFill>
              <a:latin typeface="+mj-lt"/>
              <a:ea typeface="+mj-ea"/>
              <a:cs typeface="+mj-cs"/>
            </a:endParaRPr>
          </a:p>
        </p:txBody>
      </p:sp>
      <p:sp>
        <p:nvSpPr>
          <p:cNvPr id="29" name="Freeform: Shape 28">
            <a:extLst>
              <a:ext uri="{FF2B5EF4-FFF2-40B4-BE49-F238E27FC236}">
                <a16:creationId xmlns:a16="http://schemas.microsoft.com/office/drawing/2014/main" id="{B1ECBAC9-8FF8-4D44-BD49-6B81C381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951583" y="-621194"/>
            <a:ext cx="2495927" cy="1767670"/>
          </a:xfrm>
          <a:custGeom>
            <a:avLst/>
            <a:gdLst>
              <a:gd name="connsiteX0" fmla="*/ 0 w 2495927"/>
              <a:gd name="connsiteY0" fmla="*/ 1767670 h 1767670"/>
              <a:gd name="connsiteX1" fmla="*/ 1767670 w 2495927"/>
              <a:gd name="connsiteY1" fmla="*/ 0 h 1767670"/>
              <a:gd name="connsiteX2" fmla="*/ 2495927 w 2495927"/>
              <a:gd name="connsiteY2" fmla="*/ 728256 h 1767670"/>
              <a:gd name="connsiteX3" fmla="*/ 2495927 w 2495927"/>
              <a:gd name="connsiteY3" fmla="*/ 1767670 h 1767670"/>
            </a:gdLst>
            <a:ahLst/>
            <a:cxnLst>
              <a:cxn ang="0">
                <a:pos x="connsiteX0" y="connsiteY0"/>
              </a:cxn>
              <a:cxn ang="0">
                <a:pos x="connsiteX1" y="connsiteY1"/>
              </a:cxn>
              <a:cxn ang="0">
                <a:pos x="connsiteX2" y="connsiteY2"/>
              </a:cxn>
              <a:cxn ang="0">
                <a:pos x="connsiteX3" y="connsiteY3"/>
              </a:cxn>
            </a:cxnLst>
            <a:rect l="l" t="t" r="r" b="b"/>
            <a:pathLst>
              <a:path w="2495927" h="1767670">
                <a:moveTo>
                  <a:pt x="0" y="1767670"/>
                </a:moveTo>
                <a:lnTo>
                  <a:pt x="1767670" y="0"/>
                </a:lnTo>
                <a:lnTo>
                  <a:pt x="2495927" y="728256"/>
                </a:lnTo>
                <a:lnTo>
                  <a:pt x="2495927" y="176767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1" name="Rectangle 30">
            <a:extLst>
              <a:ext uri="{FF2B5EF4-FFF2-40B4-BE49-F238E27FC236}">
                <a16:creationId xmlns:a16="http://schemas.microsoft.com/office/drawing/2014/main" id="{530F234A-713C-4B90-B43E-8F10C8B67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136578" y="419910"/>
            <a:ext cx="1130961" cy="113096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3" name="Group 32">
            <a:extLst>
              <a:ext uri="{FF2B5EF4-FFF2-40B4-BE49-F238E27FC236}">
                <a16:creationId xmlns:a16="http://schemas.microsoft.com/office/drawing/2014/main" id="{A2C8816B-132C-4433-807D-BE8737D46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4" y="5609070"/>
            <a:ext cx="780053" cy="747280"/>
            <a:chOff x="7011922" y="4095164"/>
            <a:chExt cx="1203067" cy="1152523"/>
          </a:xfrm>
        </p:grpSpPr>
        <p:sp>
          <p:nvSpPr>
            <p:cNvPr id="34" name="Rectangle 33">
              <a:extLst>
                <a:ext uri="{FF2B5EF4-FFF2-40B4-BE49-F238E27FC236}">
                  <a16:creationId xmlns:a16="http://schemas.microsoft.com/office/drawing/2014/main" id="{3D9E8922-1B3D-4020-A05C-C539C0C550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7135024" y="4167722"/>
              <a:ext cx="1079965" cy="1079965"/>
            </a:xfrm>
            <a:prstGeom prst="rect">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5" name="Rectangle 34">
              <a:extLst>
                <a:ext uri="{FF2B5EF4-FFF2-40B4-BE49-F238E27FC236}">
                  <a16:creationId xmlns:a16="http://schemas.microsoft.com/office/drawing/2014/main" id="{A8064EBB-920B-4259-AC3A-6F286FAF2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7011922" y="4095164"/>
              <a:ext cx="485578" cy="485578"/>
            </a:xfrm>
            <a:prstGeom prst="rect">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37" name="Group 36">
            <a:extLst>
              <a:ext uri="{FF2B5EF4-FFF2-40B4-BE49-F238E27FC236}">
                <a16:creationId xmlns:a16="http://schemas.microsoft.com/office/drawing/2014/main" id="{3FE43375-339B-4A67-BEC7-44D202CA1F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62597" y="5490560"/>
            <a:ext cx="803394" cy="855268"/>
            <a:chOff x="10246841" y="5975889"/>
            <a:chExt cx="1378553" cy="1467564"/>
          </a:xfrm>
        </p:grpSpPr>
        <p:sp>
          <p:nvSpPr>
            <p:cNvPr id="38" name="Rectangle 37">
              <a:extLst>
                <a:ext uri="{FF2B5EF4-FFF2-40B4-BE49-F238E27FC236}">
                  <a16:creationId xmlns:a16="http://schemas.microsoft.com/office/drawing/2014/main" id="{52329D9A-3D48-4B69-939D-2A480F147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246842" y="5975888"/>
              <a:ext cx="1316404" cy="131640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 name="Rectangle 38">
              <a:extLst>
                <a:ext uri="{FF2B5EF4-FFF2-40B4-BE49-F238E27FC236}">
                  <a16:creationId xmlns:a16="http://schemas.microsoft.com/office/drawing/2014/main" id="{2D5CC4CB-7B78-480A-A0AE-A8A35C08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38860" y="6856918"/>
              <a:ext cx="586534" cy="58653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41" name="Group 40">
            <a:extLst>
              <a:ext uri="{FF2B5EF4-FFF2-40B4-BE49-F238E27FC236}">
                <a16:creationId xmlns:a16="http://schemas.microsoft.com/office/drawing/2014/main" id="{89DECC1B-0AAB-435F-81AE-4C770DACCA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85868" y="6047146"/>
            <a:ext cx="1636826" cy="818413"/>
            <a:chOff x="8085870" y="5837885"/>
            <a:chExt cx="2055357" cy="1027679"/>
          </a:xfrm>
        </p:grpSpPr>
        <p:sp>
          <p:nvSpPr>
            <p:cNvPr id="42" name="Rectangle 41">
              <a:extLst>
                <a:ext uri="{FF2B5EF4-FFF2-40B4-BE49-F238E27FC236}">
                  <a16:creationId xmlns:a16="http://schemas.microsoft.com/office/drawing/2014/main" id="{DC580C66-5435-4F00-873E-679D3D50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41090" y="5965012"/>
              <a:ext cx="696678" cy="6966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 name="Isosceles Triangle 42">
              <a:extLst>
                <a:ext uri="{FF2B5EF4-FFF2-40B4-BE49-F238E27FC236}">
                  <a16:creationId xmlns:a16="http://schemas.microsoft.com/office/drawing/2014/main" id="{B4AFD177-1A38-4FAE-87D4-840AE22C8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85870" y="5837885"/>
              <a:ext cx="2055357" cy="102767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pic>
        <p:nvPicPr>
          <p:cNvPr id="7" name="Picture 5">
            <a:extLst>
              <a:ext uri="{FF2B5EF4-FFF2-40B4-BE49-F238E27FC236}">
                <a16:creationId xmlns:a16="http://schemas.microsoft.com/office/drawing/2014/main" id="{FB1CDD8E-A095-9B0A-25AF-6330DA73F9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33600" y="3429000"/>
            <a:ext cx="2149149" cy="2348797"/>
          </a:xfrm>
          <a:prstGeom prst="rect">
            <a:avLst/>
          </a:prstGeom>
        </p:spPr>
      </p:pic>
    </p:spTree>
    <p:extLst>
      <p:ext uri="{BB962C8B-B14F-4D97-AF65-F5344CB8AC3E}">
        <p14:creationId xmlns:p14="http://schemas.microsoft.com/office/powerpoint/2010/main" val="2625448808"/>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9" name="TextBox 29">
            <a:extLst>
              <a:ext uri="{FF2B5EF4-FFF2-40B4-BE49-F238E27FC236}">
                <a16:creationId xmlns:a16="http://schemas.microsoft.com/office/drawing/2014/main" id="{F9AC805C-20B9-D478-A468-ED6319489366}"/>
              </a:ext>
            </a:extLst>
          </p:cNvPr>
          <p:cNvSpPr txBox="1"/>
          <p:nvPr/>
        </p:nvSpPr>
        <p:spPr>
          <a:xfrm>
            <a:off x="3429000" y="144959"/>
            <a:ext cx="4419600" cy="769441"/>
          </a:xfrm>
          <a:prstGeom prst="rect">
            <a:avLst/>
          </a:prstGeom>
        </p:spPr>
        <p:txBody>
          <a:bodyPr wrap="square" lIns="0" tIns="0" rIns="0" bIns="0" rtlCol="0" anchor="t">
            <a:spAutoFit/>
          </a:bodyPr>
          <a:lstStyle/>
          <a:p>
            <a:pPr algn="ctr">
              <a:lnSpc>
                <a:spcPts val="6400"/>
              </a:lnSpc>
              <a:spcBef>
                <a:spcPct val="0"/>
              </a:spcBef>
            </a:pPr>
            <a:r>
              <a:rPr lang="en-US" sz="3600" spc="-133" dirty="0" err="1">
                <a:solidFill>
                  <a:srgbClr val="F92D67"/>
                </a:solidFill>
                <a:latin typeface="Sriracha"/>
              </a:rPr>
              <a:t>Tạm</a:t>
            </a:r>
            <a:r>
              <a:rPr lang="en-US" sz="3600" spc="-133" dirty="0">
                <a:solidFill>
                  <a:srgbClr val="F92D67"/>
                </a:solidFill>
                <a:latin typeface="Sriracha"/>
              </a:rPr>
              <a:t> </a:t>
            </a:r>
            <a:r>
              <a:rPr lang="en-US" sz="3600" spc="-133" dirty="0" err="1">
                <a:solidFill>
                  <a:srgbClr val="F92D67"/>
                </a:solidFill>
                <a:latin typeface="Sriracha"/>
              </a:rPr>
              <a:t>biệt</a:t>
            </a:r>
            <a:r>
              <a:rPr lang="en-US" sz="3600" spc="-133" dirty="0">
                <a:solidFill>
                  <a:srgbClr val="F92D67"/>
                </a:solidFill>
                <a:latin typeface="Sriracha"/>
              </a:rPr>
              <a:t> </a:t>
            </a:r>
            <a:r>
              <a:rPr lang="en-US" sz="3600" spc="-133" dirty="0" err="1">
                <a:solidFill>
                  <a:srgbClr val="F92D67"/>
                </a:solidFill>
                <a:latin typeface="Sriracha"/>
              </a:rPr>
              <a:t>mùa</a:t>
            </a:r>
            <a:r>
              <a:rPr lang="en-US" sz="3600" spc="-133" dirty="0">
                <a:solidFill>
                  <a:srgbClr val="F92D67"/>
                </a:solidFill>
                <a:latin typeface="Sriracha"/>
              </a:rPr>
              <a:t> </a:t>
            </a:r>
            <a:r>
              <a:rPr lang="en-US" sz="3600" spc="-133" dirty="0" err="1">
                <a:solidFill>
                  <a:srgbClr val="F92D67"/>
                </a:solidFill>
                <a:latin typeface="Sriracha"/>
              </a:rPr>
              <a:t>hè</a:t>
            </a:r>
            <a:endParaRPr lang="en-US" sz="3600" spc="-133" dirty="0">
              <a:solidFill>
                <a:srgbClr val="F92D67"/>
              </a:solidFill>
              <a:latin typeface="Sriracha"/>
            </a:endParaRPr>
          </a:p>
        </p:txBody>
      </p:sp>
      <p:sp>
        <p:nvSpPr>
          <p:cNvPr id="3" name="Rectangle 2"/>
          <p:cNvSpPr/>
          <p:nvPr/>
        </p:nvSpPr>
        <p:spPr>
          <a:xfrm>
            <a:off x="81718" y="1165622"/>
            <a:ext cx="11957881" cy="5539978"/>
          </a:xfrm>
          <a:prstGeom prst="rect">
            <a:avLst/>
          </a:prstGeom>
          <a:solidFill>
            <a:schemeClr val="bg2"/>
          </a:solidFill>
          <a:ln>
            <a:noFill/>
          </a:ln>
          <a:effectLst/>
        </p:spPr>
        <p:txBody>
          <a:bodyPr wrap="square">
            <a:spAutoFit/>
          </a:bodyPr>
          <a:lstStyle/>
          <a:p>
            <a:pPr algn="just"/>
            <a:r>
              <a:rPr lang="en-US" sz="2400" dirty="0">
                <a:solidFill>
                  <a:srgbClr val="002060"/>
                </a:solidFill>
                <a:latin typeface="Nunito Black" pitchFamily="2" charset="0"/>
              </a:rPr>
              <a:t>	</a:t>
            </a:r>
            <a:r>
              <a:rPr lang="vi-VN" sz="2200" dirty="0">
                <a:solidFill>
                  <a:srgbClr val="002060"/>
                </a:solidFill>
                <a:latin typeface="Nunito Black" pitchFamily="2"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Mùa hè của Diệu đơn giản lắm. Chiều nào Diệu cũng theo mẹ đi các vườn thu hái quả, Hết chôm chôm lại đến bơ, sầu riêng,… Được đến nhiều mảnh vườn với vô vàn trái cây khác nhau thật là thích!</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Tạm biệt mùa hè, mai Diệu sẽ bước vào năm học mới…</a:t>
            </a:r>
          </a:p>
          <a:p>
            <a:pPr algn="r"/>
            <a:r>
              <a:rPr lang="vi-VN" sz="2200" dirty="0">
                <a:solidFill>
                  <a:srgbClr val="002060"/>
                </a:solidFill>
                <a:latin typeface="Nunito Black" pitchFamily="2" charset="0"/>
              </a:rPr>
              <a:t>(Theo Vũ Thị Huyền Trang)</a:t>
            </a:r>
          </a:p>
        </p:txBody>
      </p:sp>
    </p:spTree>
    <p:extLst>
      <p:ext uri="{BB962C8B-B14F-4D97-AF65-F5344CB8AC3E}">
        <p14:creationId xmlns:p14="http://schemas.microsoft.com/office/powerpoint/2010/main" val="280264592"/>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2127</Words>
  <Application>Microsoft Office PowerPoint</Application>
  <PresentationFormat>Widescreen</PresentationFormat>
  <Paragraphs>119</Paragraphs>
  <Slides>29</Slides>
  <Notes>2</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29</vt:i4>
      </vt:variant>
    </vt:vector>
  </HeadingPairs>
  <TitlesOfParts>
    <vt:vector size="43" baseType="lpstr">
      <vt:lpstr>Nunito Black</vt:lpstr>
      <vt:lpstr>Tahoma</vt:lpstr>
      <vt:lpstr>Open Sans</vt:lpstr>
      <vt:lpstr>#9Slide03 AmpleSoft Bold</vt:lpstr>
      <vt:lpstr>Calibri</vt:lpstr>
      <vt:lpstr>Arial</vt:lpstr>
      <vt:lpstr>Nunito</vt:lpstr>
      <vt:lpstr>Calibri Light</vt:lpstr>
      <vt:lpstr>Sigmar One</vt:lpstr>
      <vt:lpstr>OpenSans</vt:lpstr>
      <vt:lpstr>Sriracha</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Administrator</cp:lastModifiedBy>
  <cp:revision>54</cp:revision>
  <dcterms:created xsi:type="dcterms:W3CDTF">2006-08-16T00:00:00Z</dcterms:created>
  <dcterms:modified xsi:type="dcterms:W3CDTF">2025-05-05T15:41:43Z</dcterms:modified>
  <dc:identifier>DAFDiO2oNAs</dc:identifier>
</cp:coreProperties>
</file>