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16"/>
  </p:notesMasterIdLst>
  <p:sldIdLst>
    <p:sldId id="326" r:id="rId4"/>
    <p:sldId id="315" r:id="rId5"/>
    <p:sldId id="312" r:id="rId6"/>
    <p:sldId id="313" r:id="rId7"/>
    <p:sldId id="316" r:id="rId8"/>
    <p:sldId id="324" r:id="rId9"/>
    <p:sldId id="262" r:id="rId10"/>
    <p:sldId id="263" r:id="rId11"/>
    <p:sldId id="322" r:id="rId12"/>
    <p:sldId id="323" r:id="rId13"/>
    <p:sldId id="327" r:id="rId14"/>
    <p:sldId id="27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C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35" autoAdjust="0"/>
    <p:restoredTop sz="94660"/>
  </p:normalViewPr>
  <p:slideViewPr>
    <p:cSldViewPr snapToGrid="0">
      <p:cViewPr varScale="1">
        <p:scale>
          <a:sx n="68" d="100"/>
          <a:sy n="68" d="100"/>
        </p:scale>
        <p:origin x="58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7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10.png"/><Relationship Id="rId18" Type="http://schemas.openxmlformats.org/officeDocument/2006/relationships/image" Target="../media/image14.gi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slide" Target="slide5.xml"/><Relationship Id="rId17" Type="http://schemas.openxmlformats.org/officeDocument/2006/relationships/image" Target="../media/image13.gif"/><Relationship Id="rId2" Type="http://schemas.openxmlformats.org/officeDocument/2006/relationships/audio" Target="../media/audio1.wav"/><Relationship Id="rId16" Type="http://schemas.openxmlformats.org/officeDocument/2006/relationships/image" Target="../media/image12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5" Type="http://schemas.openxmlformats.org/officeDocument/2006/relationships/image" Target="../media/image11.png"/><Relationship Id="rId10" Type="http://schemas.openxmlformats.org/officeDocument/2006/relationships/slide" Target="slide4.xml"/><Relationship Id="rId19" Type="http://schemas.openxmlformats.org/officeDocument/2006/relationships/image" Target="../media/image15.gif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89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17426" y="861164"/>
            <a:ext cx="855714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altLang="zh-CN" sz="4800" b="1" i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Bài</a:t>
            </a:r>
            <a:r>
              <a:rPr lang="en-US" altLang="zh-CN" sz="4800" b="1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20</a:t>
            </a:r>
          </a:p>
          <a:p>
            <a:pPr algn="ctr" defTabSz="457200">
              <a:defRPr/>
            </a:pPr>
            <a:r>
              <a:rPr lang="en-US" sz="4800" b="1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PHÉP CỘNG (</a:t>
            </a:r>
            <a:r>
              <a:rPr lang="en-US" sz="4800" b="1" i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có</a:t>
            </a:r>
            <a:r>
              <a:rPr lang="en-US" sz="4800" b="1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4800" b="1" i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nhớ</a:t>
            </a:r>
            <a:r>
              <a:rPr lang="en-US" sz="4800" b="1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)</a:t>
            </a:r>
          </a:p>
          <a:p>
            <a:pPr algn="ctr" defTabSz="457200">
              <a:defRPr/>
            </a:pPr>
            <a:r>
              <a:rPr lang="en-US" sz="4800" b="1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SỐ CÓ HAI CHỮ SỐ VỚI SỐ CÓ HAI CHỮ SỐ</a:t>
            </a:r>
          </a:p>
          <a:p>
            <a:pPr algn="ctr" defTabSz="457200">
              <a:defRPr/>
            </a:pPr>
            <a:r>
              <a:rPr lang="en-US" sz="4000" b="1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(</a:t>
            </a:r>
            <a:r>
              <a:rPr lang="en-US" sz="4000" b="1" i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Sách</a:t>
            </a:r>
            <a:r>
              <a:rPr lang="en-US" sz="4000" b="1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4000" b="1" i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kết</a:t>
            </a:r>
            <a:r>
              <a:rPr lang="en-US" sz="4000" b="1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4000" b="1" i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nối</a:t>
            </a:r>
            <a:r>
              <a:rPr lang="en-US" sz="4000" b="1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tri </a:t>
            </a:r>
            <a:r>
              <a:rPr lang="en-US" sz="4000" b="1" i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thức</a:t>
            </a:r>
            <a:r>
              <a:rPr lang="en-US" sz="4000" b="1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4000" b="1" i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với</a:t>
            </a:r>
            <a:r>
              <a:rPr lang="en-US" sz="4000" b="1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4000" b="1" i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cuộc</a:t>
            </a:r>
            <a:r>
              <a:rPr lang="en-US" sz="4000" b="1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4000" b="1" i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sống</a:t>
            </a:r>
            <a:r>
              <a:rPr lang="en-US" sz="4000" b="1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)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009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2" descr="C:\Users\user\Desktop\Capture.PNGCapture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68730" y="330835"/>
            <a:ext cx="9483090" cy="1495425"/>
          </a:xfrm>
          <a:prstGeom prst="rect">
            <a:avLst/>
          </a:prstGeom>
        </p:spPr>
      </p:pic>
      <p:grpSp>
        <p:nvGrpSpPr>
          <p:cNvPr id="6" name="Group 34">
            <a:extLst>
              <a:ext uri="{FF2B5EF4-FFF2-40B4-BE49-F238E27FC236}">
                <a16:creationId xmlns:a16="http://schemas.microsoft.com/office/drawing/2014/main" id="{D3E843FC-FEA4-4920-8794-1CECC53A473E}"/>
              </a:ext>
            </a:extLst>
          </p:cNvPr>
          <p:cNvGrpSpPr/>
          <p:nvPr/>
        </p:nvGrpSpPr>
        <p:grpSpPr>
          <a:xfrm>
            <a:off x="2441064" y="2510784"/>
            <a:ext cx="837249" cy="1384995"/>
            <a:chOff x="1933616" y="4498692"/>
            <a:chExt cx="837249" cy="138499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E65129B-7FEC-4771-B773-D3E5118FE097}"/>
                </a:ext>
              </a:extLst>
            </p:cNvPr>
            <p:cNvSpPr txBox="1"/>
            <p:nvPr/>
          </p:nvSpPr>
          <p:spPr>
            <a:xfrm>
              <a:off x="2185448" y="4498692"/>
              <a:ext cx="543739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23</a:t>
              </a:r>
              <a:endParaRPr lang="vi-VN" sz="2800" b="1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67</a:t>
              </a:r>
              <a:endParaRPr lang="vi-VN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4DC7A6D-6497-4FE4-B801-7754E0F6918C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FD27662-6378-4712-B559-0D2EE662313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355D2EB-2B08-4837-B688-548526876E80}"/>
              </a:ext>
            </a:extLst>
          </p:cNvPr>
          <p:cNvSpPr txBox="1"/>
          <p:nvPr/>
        </p:nvSpPr>
        <p:spPr>
          <a:xfrm>
            <a:off x="2638394" y="3851876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44">
            <a:extLst>
              <a:ext uri="{FF2B5EF4-FFF2-40B4-BE49-F238E27FC236}">
                <a16:creationId xmlns:a16="http://schemas.microsoft.com/office/drawing/2014/main" id="{7A02F537-5E9B-46DC-911D-421C03342FCC}"/>
              </a:ext>
            </a:extLst>
          </p:cNvPr>
          <p:cNvGrpSpPr/>
          <p:nvPr/>
        </p:nvGrpSpPr>
        <p:grpSpPr>
          <a:xfrm>
            <a:off x="4843865" y="2499857"/>
            <a:ext cx="837249" cy="1384995"/>
            <a:chOff x="1933616" y="4498692"/>
            <a:chExt cx="837249" cy="138499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40353F3-38CA-4884-9797-06D513575702}"/>
                </a:ext>
              </a:extLst>
            </p:cNvPr>
            <p:cNvSpPr txBox="1"/>
            <p:nvPr/>
          </p:nvSpPr>
          <p:spPr>
            <a:xfrm>
              <a:off x="2185448" y="4498692"/>
              <a:ext cx="543739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b="1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6</a:t>
              </a:r>
              <a:endParaRPr lang="vi-VN" sz="2800" b="1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18</a:t>
              </a:r>
              <a:endParaRPr lang="vi-VN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35A991A-FFBC-42F3-98CE-8F28E3A7C04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C584229-F2D6-4872-AB0F-DC3FB94C39D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F765C4E-0F2E-4917-AAE0-BA3781C943E6}"/>
              </a:ext>
            </a:extLst>
          </p:cNvPr>
          <p:cNvSpPr txBox="1"/>
          <p:nvPr/>
        </p:nvSpPr>
        <p:spPr>
          <a:xfrm>
            <a:off x="5041195" y="3817121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48">
            <a:extLst>
              <a:ext uri="{FF2B5EF4-FFF2-40B4-BE49-F238E27FC236}">
                <a16:creationId xmlns:a16="http://schemas.microsoft.com/office/drawing/2014/main" id="{429A6198-D524-4C61-9234-A00361B44319}"/>
              </a:ext>
            </a:extLst>
          </p:cNvPr>
          <p:cNvGrpSpPr/>
          <p:nvPr/>
        </p:nvGrpSpPr>
        <p:grpSpPr>
          <a:xfrm>
            <a:off x="7099391" y="2468460"/>
            <a:ext cx="837249" cy="1384995"/>
            <a:chOff x="1933616" y="4498692"/>
            <a:chExt cx="837249" cy="138499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3282818-12AA-478C-9B89-8B8DD0C7A5B5}"/>
                </a:ext>
              </a:extLst>
            </p:cNvPr>
            <p:cNvSpPr txBox="1"/>
            <p:nvPr/>
          </p:nvSpPr>
          <p:spPr>
            <a:xfrm>
              <a:off x="2185448" y="4498692"/>
              <a:ext cx="543739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vi-VN" sz="2800" b="1" dirty="0" smtClean="0">
                  <a:latin typeface="Times New Roman" pitchFamily="18" charset="0"/>
                  <a:cs typeface="Times New Roman" pitchFamily="18" charset="0"/>
                </a:rPr>
                <a:t>9</a:t>
              </a:r>
              <a:endParaRPr lang="vi-VN" sz="2800" b="1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vi-VN" sz="2800" b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vi-VN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C24C73D-AC53-44BB-9FAB-CD6648DFD8A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7B6C13E-3AF8-43C7-A61E-986C274A911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5DA11E0-6AD8-4C03-A91D-0F76329DA32F}"/>
              </a:ext>
            </a:extLst>
          </p:cNvPr>
          <p:cNvSpPr txBox="1"/>
          <p:nvPr/>
        </p:nvSpPr>
        <p:spPr>
          <a:xfrm>
            <a:off x="7296721" y="380955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80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2">
            <a:extLst>
              <a:ext uri="{FF2B5EF4-FFF2-40B4-BE49-F238E27FC236}">
                <a16:creationId xmlns:a16="http://schemas.microsoft.com/office/drawing/2014/main" id="{0E527694-7480-44EE-AE97-C1D6990897F3}"/>
              </a:ext>
            </a:extLst>
          </p:cNvPr>
          <p:cNvGrpSpPr/>
          <p:nvPr/>
        </p:nvGrpSpPr>
        <p:grpSpPr>
          <a:xfrm>
            <a:off x="9482483" y="2581844"/>
            <a:ext cx="837249" cy="1384995"/>
            <a:chOff x="1933616" y="4498692"/>
            <a:chExt cx="837249" cy="138499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57DFEC3-50A3-46C7-BF5A-F53F39D24C7E}"/>
                </a:ext>
              </a:extLst>
            </p:cNvPr>
            <p:cNvSpPr txBox="1"/>
            <p:nvPr/>
          </p:nvSpPr>
          <p:spPr>
            <a:xfrm>
              <a:off x="2185448" y="4498692"/>
              <a:ext cx="543739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b="1" dirty="0" smtClean="0">
                  <a:latin typeface="Times New Roman" pitchFamily="18" charset="0"/>
                  <a:cs typeface="Times New Roman" pitchFamily="18" charset="0"/>
                </a:rPr>
                <a:t>6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vi-VN" sz="2800" b="1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vi-VN" sz="2800" b="1" dirty="0" smtClean="0">
                  <a:latin typeface="Times New Roman" pitchFamily="18" charset="0"/>
                  <a:cs typeface="Times New Roman" pitchFamily="18" charset="0"/>
                </a:rPr>
                <a:t>9</a:t>
              </a:r>
              <a:endParaRPr lang="vi-VN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21C8703-564D-4DB9-AA09-A54703CFFA9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3BE1E78-BF51-4A44-BC01-941E522216B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4D5B7C1E-F19F-43F4-969D-2659B2DD78FA}"/>
              </a:ext>
            </a:extLst>
          </p:cNvPr>
          <p:cNvSpPr txBox="1"/>
          <p:nvPr/>
        </p:nvSpPr>
        <p:spPr>
          <a:xfrm>
            <a:off x="9679813" y="3929985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83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736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769"/>
    </mc:Choice>
    <mc:Fallback xmlns="">
      <p:transition spd="slow" advTm="1107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20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23" y="364959"/>
            <a:ext cx="10877550" cy="286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83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0"/>
          <a:stretch/>
        </p:blipFill>
        <p:spPr bwMode="auto">
          <a:xfrm>
            <a:off x="-38100" y="0"/>
            <a:ext cx="12230100" cy="6860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05062" y="1493253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Chúc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các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thầy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cô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mạnh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khoẻ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Arial" panose="020B0604020202020204"/>
              <a:ea typeface="+mn-lt"/>
              <a:cs typeface="Arial" panose="020B0604020202020204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Chúc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các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con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chăm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ngoan</a:t>
            </a:r>
            <a:endParaRPr lang="en-US" altLang="en-US" sz="4800" dirty="0">
              <a:solidFill>
                <a:srgbClr val="FF0000"/>
              </a:solidFill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31"/>
    </mc:Choice>
    <mc:Fallback xmlns="">
      <p:transition spd="slow" advTm="218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763278-C313-4EDF-987E-F22E21837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02"/>
            <a:ext cx="12191995" cy="6856793"/>
          </a:xfrm>
          <a:prstGeom prst="rect">
            <a:avLst/>
          </a:prstGeom>
        </p:spPr>
      </p:pic>
      <p:pic>
        <p:nvPicPr>
          <p:cNvPr id="32" name="1b" descr="A close up of a logo&#10;&#10;Description generated with high confidence">
            <a:extLst>
              <a:ext uri="{FF2B5EF4-FFF2-40B4-BE49-F238E27FC236}">
                <a16:creationId xmlns:a16="http://schemas.microsoft.com/office/drawing/2014/main" id="{BB610790-D290-419E-AF66-8F78EE25E9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17" y="1099333"/>
            <a:ext cx="3218967" cy="2243522"/>
          </a:xfrm>
          <a:prstGeom prst="rect">
            <a:avLst/>
          </a:prstGeom>
        </p:spPr>
      </p:pic>
      <p:pic>
        <p:nvPicPr>
          <p:cNvPr id="34" name="2b">
            <a:extLst>
              <a:ext uri="{FF2B5EF4-FFF2-40B4-BE49-F238E27FC236}">
                <a16:creationId xmlns:a16="http://schemas.microsoft.com/office/drawing/2014/main" id="{D91F0E31-F505-45CC-A500-C8C2CBDA9A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165" y="1099333"/>
            <a:ext cx="3212870" cy="2255716"/>
          </a:xfrm>
          <a:prstGeom prst="rect">
            <a:avLst/>
          </a:prstGeom>
        </p:spPr>
      </p:pic>
      <p:pic>
        <p:nvPicPr>
          <p:cNvPr id="36" name="3b">
            <a:extLst>
              <a:ext uri="{FF2B5EF4-FFF2-40B4-BE49-F238E27FC236}">
                <a16:creationId xmlns:a16="http://schemas.microsoft.com/office/drawing/2014/main" id="{014C4854-1F24-4C12-B5D7-588DEDA035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063" y="3417188"/>
            <a:ext cx="3194581" cy="2225233"/>
          </a:xfrm>
          <a:prstGeom prst="rect">
            <a:avLst/>
          </a:prstGeom>
        </p:spPr>
      </p:pic>
      <p:pic>
        <p:nvPicPr>
          <p:cNvPr id="38" name="4b" descr="A close up of a logo&#10;&#10;Description generated with high confidence">
            <a:extLst>
              <a:ext uri="{FF2B5EF4-FFF2-40B4-BE49-F238E27FC236}">
                <a16:creationId xmlns:a16="http://schemas.microsoft.com/office/drawing/2014/main" id="{CC6EF77F-72C1-432E-A9A4-5E262484B3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264" y="3438230"/>
            <a:ext cx="3176291" cy="2225233"/>
          </a:xfrm>
          <a:prstGeom prst="rect">
            <a:avLst/>
          </a:prstGeom>
        </p:spPr>
      </p:pic>
      <p:pic>
        <p:nvPicPr>
          <p:cNvPr id="40" name="1a">
            <a:hlinkClick r:id="rId8" action="ppaction://hlinksldjump"/>
            <a:extLst>
              <a:ext uri="{FF2B5EF4-FFF2-40B4-BE49-F238E27FC236}">
                <a16:creationId xmlns:a16="http://schemas.microsoft.com/office/drawing/2014/main" id="{8AF76E6A-287A-4FCE-9172-43EA65468B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914" y="1093575"/>
            <a:ext cx="3212870" cy="2312293"/>
          </a:xfrm>
          <a:prstGeom prst="rect">
            <a:avLst/>
          </a:prstGeom>
        </p:spPr>
      </p:pic>
      <p:pic>
        <p:nvPicPr>
          <p:cNvPr id="41" name="2a">
            <a:hlinkClick r:id="rId10" action="ppaction://hlinksldjump"/>
            <a:extLst>
              <a:ext uri="{FF2B5EF4-FFF2-40B4-BE49-F238E27FC236}">
                <a16:creationId xmlns:a16="http://schemas.microsoft.com/office/drawing/2014/main" id="{DD20E236-853F-4DAB-9F1C-A4D9EDB1362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832" y="1095540"/>
            <a:ext cx="3205203" cy="2305071"/>
          </a:xfrm>
          <a:prstGeom prst="rect">
            <a:avLst/>
          </a:prstGeom>
        </p:spPr>
      </p:pic>
      <p:pic>
        <p:nvPicPr>
          <p:cNvPr id="42" name="3a">
            <a:hlinkClick r:id="rId12" action="ppaction://hlinksldjump"/>
            <a:extLst>
              <a:ext uri="{FF2B5EF4-FFF2-40B4-BE49-F238E27FC236}">
                <a16:creationId xmlns:a16="http://schemas.microsoft.com/office/drawing/2014/main" id="{6958605E-82BB-4633-BA1A-5FE3B2AF2D1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254" y="3423056"/>
            <a:ext cx="3176291" cy="2291294"/>
          </a:xfrm>
          <a:prstGeom prst="rect">
            <a:avLst/>
          </a:prstGeom>
        </p:spPr>
      </p:pic>
      <p:pic>
        <p:nvPicPr>
          <p:cNvPr id="43" name="4a">
            <a:hlinkClick r:id="rId14" action="ppaction://hlinksldjump"/>
            <a:extLst>
              <a:ext uri="{FF2B5EF4-FFF2-40B4-BE49-F238E27FC236}">
                <a16:creationId xmlns:a16="http://schemas.microsoft.com/office/drawing/2014/main" id="{2FCE912D-BE94-4A90-8A79-567F06A1F96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097" y="3430982"/>
            <a:ext cx="3173458" cy="2308524"/>
          </a:xfrm>
          <a:prstGeom prst="rect">
            <a:avLst/>
          </a:prstGeom>
        </p:spPr>
      </p:pic>
      <p:pic>
        <p:nvPicPr>
          <p:cNvPr id="53" name="Picture 5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69B54F1-CC45-43F6-97AD-194D52974AA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08">
            <a:off x="11579833" y="2857144"/>
            <a:ext cx="241845" cy="196196"/>
          </a:xfrm>
          <a:prstGeom prst="rect">
            <a:avLst/>
          </a:prstGeom>
        </p:spPr>
      </p:pic>
      <p:pic>
        <p:nvPicPr>
          <p:cNvPr id="57" name="buom" descr="A insect on the ground&#10;&#10;Description generated with high confidence">
            <a:extLst>
              <a:ext uri="{FF2B5EF4-FFF2-40B4-BE49-F238E27FC236}">
                <a16:creationId xmlns:a16="http://schemas.microsoft.com/office/drawing/2014/main" id="{633BA60B-A834-4BA0-9477-2FB9465B37F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0510">
            <a:off x="1835381" y="2493526"/>
            <a:ext cx="963915" cy="9234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69E7C5-4EA5-4C44-AA00-1B2105BB828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426" y="4934926"/>
            <a:ext cx="506290" cy="5062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34BD2E-90FC-49F3-AC62-E2293F519BB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073" y="144615"/>
            <a:ext cx="868643" cy="64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5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307"/>
    </mc:Choice>
    <mc:Fallback xmlns="">
      <p:transition spd="slow" advTm="31307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89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 Same Side Corner Rectangle 5"/>
          <p:cNvSpPr/>
          <p:nvPr/>
        </p:nvSpPr>
        <p:spPr>
          <a:xfrm>
            <a:off x="218842" y="-82124"/>
            <a:ext cx="11515958" cy="238513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rgbClr val="29E3B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 defTabSz="761970">
              <a:defRPr/>
            </a:pPr>
            <a:endParaRPr lang="en-US" sz="15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A"/>
          <p:cNvSpPr/>
          <p:nvPr/>
        </p:nvSpPr>
        <p:spPr>
          <a:xfrm>
            <a:off x="6139089" y="3700554"/>
            <a:ext cx="4975601" cy="868222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 defTabSz="761970">
              <a:defRPr/>
            </a:pP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21</a:t>
            </a:r>
            <a:endParaRPr lang="en-US" sz="3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"/>
          <p:cNvSpPr/>
          <p:nvPr/>
        </p:nvSpPr>
        <p:spPr>
          <a:xfrm>
            <a:off x="6096000" y="2580167"/>
            <a:ext cx="5018690" cy="868222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 defTabSz="761970">
              <a:defRPr/>
            </a:pP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3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B"/>
          <p:cNvSpPr/>
          <p:nvPr/>
        </p:nvSpPr>
        <p:spPr>
          <a:xfrm>
            <a:off x="961697" y="2596728"/>
            <a:ext cx="4635062" cy="83510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 defTabSz="761970">
              <a:defRPr/>
            </a:pP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en-US" sz="3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D"/>
          <p:cNvSpPr/>
          <p:nvPr/>
        </p:nvSpPr>
        <p:spPr>
          <a:xfrm>
            <a:off x="961697" y="3700554"/>
            <a:ext cx="4635062" cy="837265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 defTabSz="761970">
              <a:defRPr/>
            </a:pPr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12</a:t>
            </a:r>
            <a:endParaRPr lang="en-US" sz="3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3811897" y="95508"/>
            <a:ext cx="4162567" cy="668542"/>
          </a:xfrm>
          <a:prstGeom prst="round2DiagRect">
            <a:avLst>
              <a:gd name="adj1" fmla="val 50000"/>
              <a:gd name="adj2" fmla="val 42686"/>
            </a:avLst>
          </a:prstGeom>
          <a:solidFill>
            <a:srgbClr val="FFC000"/>
          </a:solidFill>
          <a:ln>
            <a:solidFill>
              <a:srgbClr val="DBB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 defTabSz="761970">
              <a:defRPr/>
            </a:pPr>
            <a:r>
              <a:rPr lang="en-US" sz="27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7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ỏi</a:t>
            </a:r>
            <a:r>
              <a:rPr lang="en-US" sz="27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7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62429" y="891250"/>
            <a:ext cx="2085501" cy="646327"/>
          </a:xfrm>
          <a:prstGeom prst="rect">
            <a:avLst/>
          </a:prstGeom>
          <a:noFill/>
        </p:spPr>
        <p:txBody>
          <a:bodyPr wrap="none" lIns="76197" tIns="38098" rIns="76197" bIns="38098">
            <a:spAutoFit/>
          </a:bodyPr>
          <a:lstStyle/>
          <a:p>
            <a:pPr algn="ctr" defTabSz="761970">
              <a:defRPr/>
            </a:pPr>
            <a:r>
              <a:rPr lang="en-US" sz="37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+ </a:t>
            </a:r>
            <a:r>
              <a:rPr lang="en-US" sz="3700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37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8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803"/>
    </mc:Choice>
    <mc:Fallback xmlns="">
      <p:transition spd="slow" advTm="478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bldLvl="0" animBg="1"/>
      <p:bldP spid="8" grpId="0" bldLvl="0" animBg="1"/>
      <p:bldP spid="8" grpId="1" bldLvl="0" animBg="1"/>
      <p:bldP spid="9" grpId="0" bldLvl="0" animBg="1"/>
      <p:bldP spid="9" grpId="1" bldLvl="0" animBg="1"/>
      <p:bldP spid="10" grpId="0" bldLvl="0" animBg="1"/>
      <p:bldP spid="10" grpId="1" bldLvl="0" animBg="1"/>
      <p:bldP spid="11" grpId="0" bldLvl="0" animBg="1"/>
      <p:bldP spid="12" grpId="0"/>
    </p:bldLst>
  </p:timing>
  <p:extLst mod="1">
    <p:ext uri="{E180D4A7-C9FB-4DFB-919C-405C955672EB}">
      <p14:showEvtLst xmlns:p14="http://schemas.microsoft.com/office/powerpoint/2010/main">
        <p14:triggerEvt type="onClick" time="31470" objId="7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 Same Side Corner Rectangle 5"/>
          <p:cNvSpPr/>
          <p:nvPr/>
        </p:nvSpPr>
        <p:spPr>
          <a:xfrm>
            <a:off x="307074" y="-13367"/>
            <a:ext cx="11515958" cy="238513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rgbClr val="29E3B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 defTabSz="761970">
              <a:defRPr/>
            </a:pPr>
            <a:endParaRPr lang="en-US" sz="15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A"/>
          <p:cNvSpPr/>
          <p:nvPr/>
        </p:nvSpPr>
        <p:spPr>
          <a:xfrm>
            <a:off x="917580" y="2580167"/>
            <a:ext cx="4679180" cy="868222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 defTabSz="761970">
              <a:defRPr/>
            </a:pPr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64</a:t>
            </a:r>
            <a:endParaRPr lang="en-US" sz="3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"/>
          <p:cNvSpPr/>
          <p:nvPr/>
        </p:nvSpPr>
        <p:spPr>
          <a:xfrm>
            <a:off x="6096000" y="2580167"/>
            <a:ext cx="4734910" cy="868222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 defTabSz="761970">
              <a:defRPr/>
            </a:pP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6</a:t>
            </a:r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B"/>
          <p:cNvSpPr/>
          <p:nvPr/>
        </p:nvSpPr>
        <p:spPr>
          <a:xfrm>
            <a:off x="6145924" y="3759274"/>
            <a:ext cx="4635062" cy="83510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 defTabSz="761970">
              <a:defRPr/>
            </a:pP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88</a:t>
            </a:r>
            <a:endParaRPr lang="en-US" sz="3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D"/>
          <p:cNvSpPr/>
          <p:nvPr/>
        </p:nvSpPr>
        <p:spPr>
          <a:xfrm>
            <a:off x="961697" y="3700554"/>
            <a:ext cx="4635062" cy="837265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 defTabSz="761970">
              <a:defRPr/>
            </a:pPr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82</a:t>
            </a:r>
            <a:endParaRPr lang="en-US" sz="3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3811897" y="95508"/>
            <a:ext cx="4162567" cy="668542"/>
          </a:xfrm>
          <a:prstGeom prst="round2DiagRect">
            <a:avLst>
              <a:gd name="adj1" fmla="val 50000"/>
              <a:gd name="adj2" fmla="val 42686"/>
            </a:avLst>
          </a:prstGeom>
          <a:solidFill>
            <a:srgbClr val="FFC000"/>
          </a:solidFill>
          <a:ln>
            <a:solidFill>
              <a:srgbClr val="DBB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 defTabSz="761970">
              <a:defRPr/>
            </a:pPr>
            <a:r>
              <a:rPr lang="en-US" sz="27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7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ỏi</a:t>
            </a:r>
            <a:r>
              <a:rPr lang="en-US" sz="27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7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62429" y="891250"/>
            <a:ext cx="2085501" cy="646327"/>
          </a:xfrm>
          <a:prstGeom prst="rect">
            <a:avLst/>
          </a:prstGeom>
          <a:noFill/>
        </p:spPr>
        <p:txBody>
          <a:bodyPr wrap="none" lIns="76197" tIns="38098" rIns="76197" bIns="38098">
            <a:spAutoFit/>
          </a:bodyPr>
          <a:lstStyle/>
          <a:p>
            <a:pPr algn="ctr" defTabSz="761970">
              <a:defRPr/>
            </a:pPr>
            <a:r>
              <a:rPr lang="en-US" sz="3700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 </a:t>
            </a:r>
            <a:r>
              <a:rPr lang="en-US" sz="37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+ 9</a:t>
            </a:r>
            <a:r>
              <a:rPr lang="en-US" sz="3700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?</a:t>
            </a:r>
          </a:p>
        </p:txBody>
      </p:sp>
    </p:spTree>
    <p:extLst>
      <p:ext uri="{BB962C8B-B14F-4D97-AF65-F5344CB8AC3E}">
        <p14:creationId xmlns:p14="http://schemas.microsoft.com/office/powerpoint/2010/main" val="241783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230"/>
    </mc:Choice>
    <mc:Fallback xmlns="">
      <p:transition spd="slow" advTm="432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bldLvl="0" animBg="1"/>
      <p:bldP spid="8" grpId="1" bldLvl="0" animBg="1"/>
      <p:bldP spid="8" grpId="2" animBg="1"/>
      <p:bldP spid="8" grpId="3" animBg="1"/>
      <p:bldP spid="9" grpId="1" bldLvl="0" animBg="1"/>
      <p:bldP spid="9" grpId="2" animBg="1"/>
      <p:bldP spid="10" grpId="1" bldLvl="0" animBg="1"/>
      <p:bldP spid="11" grpId="0" bldLvl="0" animBg="1"/>
      <p:bldP spid="12" grpId="0"/>
    </p:bldLst>
  </p:timing>
  <p:extLst mod="1">
    <p:ext uri="{E180D4A7-C9FB-4DFB-919C-405C955672EB}">
      <p14:showEvtLst xmlns:p14="http://schemas.microsoft.com/office/powerpoint/2010/main">
        <p14:triggerEvt type="onClick" time="29969" objId="7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 Same Side Corner Rectangle 5"/>
          <p:cNvSpPr/>
          <p:nvPr/>
        </p:nvSpPr>
        <p:spPr>
          <a:xfrm>
            <a:off x="307074" y="21844"/>
            <a:ext cx="11515958" cy="238513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rgbClr val="29E3B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 defTabSz="761970">
              <a:defRPr/>
            </a:pPr>
            <a:endParaRPr lang="en-US" sz="15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A"/>
          <p:cNvSpPr/>
          <p:nvPr/>
        </p:nvSpPr>
        <p:spPr>
          <a:xfrm>
            <a:off x="6065053" y="3888705"/>
            <a:ext cx="4679180" cy="868222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 defTabSz="761970">
              <a:defRPr/>
            </a:pPr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43</a:t>
            </a:r>
            <a:endParaRPr lang="en-US" sz="3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"/>
          <p:cNvSpPr/>
          <p:nvPr/>
        </p:nvSpPr>
        <p:spPr>
          <a:xfrm>
            <a:off x="6065053" y="2631276"/>
            <a:ext cx="4734910" cy="868222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 defTabSz="761970">
              <a:defRPr/>
            </a:pP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4</a:t>
            </a:r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B"/>
          <p:cNvSpPr/>
          <p:nvPr/>
        </p:nvSpPr>
        <p:spPr>
          <a:xfrm>
            <a:off x="958339" y="3966495"/>
            <a:ext cx="4635062" cy="83510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 defTabSz="761970">
              <a:defRPr/>
            </a:pP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44</a:t>
            </a:r>
            <a:endParaRPr lang="en-US" sz="3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D"/>
          <p:cNvSpPr/>
          <p:nvPr/>
        </p:nvSpPr>
        <p:spPr>
          <a:xfrm>
            <a:off x="958339" y="2631276"/>
            <a:ext cx="4635062" cy="837265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 defTabSz="761970">
              <a:defRPr/>
            </a:pP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33</a:t>
            </a:r>
            <a:endParaRPr lang="en-US" sz="3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3811897" y="95508"/>
            <a:ext cx="4162567" cy="668542"/>
          </a:xfrm>
          <a:prstGeom prst="round2DiagRect">
            <a:avLst>
              <a:gd name="adj1" fmla="val 50000"/>
              <a:gd name="adj2" fmla="val 42686"/>
            </a:avLst>
          </a:prstGeom>
          <a:solidFill>
            <a:srgbClr val="FFC000"/>
          </a:solidFill>
          <a:ln>
            <a:solidFill>
              <a:srgbClr val="DBB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 defTabSz="761970">
              <a:defRPr/>
            </a:pPr>
            <a:r>
              <a:rPr lang="en-US" sz="27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7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ỏi</a:t>
            </a:r>
            <a:r>
              <a:rPr lang="en-US" sz="27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27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91862" y="891250"/>
            <a:ext cx="8939047" cy="646327"/>
          </a:xfrm>
          <a:prstGeom prst="rect">
            <a:avLst/>
          </a:prstGeom>
          <a:noFill/>
        </p:spPr>
        <p:txBody>
          <a:bodyPr wrap="square" lIns="76197" tIns="38098" rIns="76197" bIns="38098">
            <a:spAutoFit/>
          </a:bodyPr>
          <a:lstStyle/>
          <a:p>
            <a:pPr algn="ctr" defTabSz="761970">
              <a:defRPr/>
            </a:pPr>
            <a:r>
              <a:rPr lang="en-US" sz="3700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 + 5 = ?</a:t>
            </a:r>
            <a:endParaRPr lang="en-US" sz="370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92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604"/>
    </mc:Choice>
    <mc:Fallback xmlns="">
      <p:transition spd="slow" advTm="536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bldLvl="0" animBg="1"/>
      <p:bldP spid="8" grpId="0" bldLvl="0" animBg="1"/>
      <p:bldP spid="8" grpId="1" bldLvl="0" animBg="1"/>
      <p:bldP spid="9" grpId="0" bldLvl="0" animBg="1"/>
      <p:bldP spid="9" grpId="1" bldLvl="0" animBg="1"/>
      <p:bldP spid="10" grpId="0" bldLvl="0" animBg="1"/>
      <p:bldP spid="10" grpId="1" bldLvl="0" animBg="1"/>
      <p:bldP spid="11" grpId="0" bldLvl="0" animBg="1"/>
      <p:bldP spid="12" grpId="0"/>
    </p:bldLst>
  </p:timing>
  <p:extLst mod="1">
    <p:ext uri="{E180D4A7-C9FB-4DFB-919C-405C955672EB}">
      <p14:showEvtLst xmlns:p14="http://schemas.microsoft.com/office/powerpoint/2010/main">
        <p14:triggerEvt type="onClick" time="37020" objId="7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4"/>
          <a:stretch/>
        </p:blipFill>
        <p:spPr bwMode="auto">
          <a:xfrm>
            <a:off x="-7938" y="0"/>
            <a:ext cx="12204701" cy="686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865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40"/>
    </mc:Choice>
    <mc:Fallback xmlns="">
      <p:transition spd="slow" advTm="1184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936"/>
            <a:ext cx="12234042" cy="685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68727" y="1693677"/>
            <a:ext cx="56965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altLang="zh-CN" sz="9600" b="1" i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Tiết 1</a:t>
            </a:r>
            <a:endParaRPr lang="en-US" sz="9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100+ hình nền powerpoint về thiên nhiên - hinhanhsieudep.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663">
        <p:checker/>
      </p:transition>
    </mc:Choice>
    <mc:Fallback xmlns="">
      <p:transition spd="slow" advTm="1663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1845925" cy="2484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t="3940"/>
          <a:stretch/>
        </p:blipFill>
        <p:spPr>
          <a:xfrm>
            <a:off x="315310" y="2484120"/>
            <a:ext cx="10909749" cy="417414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527"/>
    </mc:Choice>
    <mc:Fallback xmlns="">
      <p:transition spd="slow" advTm="865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>
            <a:extLst>
              <a:ext uri="{FF2B5EF4-FFF2-40B4-BE49-F238E27FC236}">
                <a16:creationId xmlns:a16="http://schemas.microsoft.com/office/drawing/2014/main" id="{6032970C-D49E-47C6-91E3-9BDE4D11870B}"/>
              </a:ext>
            </a:extLst>
          </p:cNvPr>
          <p:cNvGrpSpPr/>
          <p:nvPr/>
        </p:nvGrpSpPr>
        <p:grpSpPr>
          <a:xfrm>
            <a:off x="2465093" y="1434027"/>
            <a:ext cx="8229600" cy="2199588"/>
            <a:chOff x="2478157" y="1382506"/>
            <a:chExt cx="8229600" cy="2199588"/>
          </a:xfrm>
        </p:grpSpPr>
        <p:sp>
          <p:nvSpPr>
            <p:cNvPr id="6" name="Rectangle: Rounded Corners 16">
              <a:extLst>
                <a:ext uri="{FF2B5EF4-FFF2-40B4-BE49-F238E27FC236}">
                  <a16:creationId xmlns:a16="http://schemas.microsoft.com/office/drawing/2014/main" id="{69A62C18-093E-413E-BA30-F407A2A5C89C}"/>
                </a:ext>
              </a:extLst>
            </p:cNvPr>
            <p:cNvSpPr/>
            <p:nvPr/>
          </p:nvSpPr>
          <p:spPr>
            <a:xfrm>
              <a:off x="2478157" y="1382506"/>
              <a:ext cx="8229600" cy="219958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7" name="Group 15">
              <a:extLst>
                <a:ext uri="{FF2B5EF4-FFF2-40B4-BE49-F238E27FC236}">
                  <a16:creationId xmlns:a16="http://schemas.microsoft.com/office/drawing/2014/main" id="{DF6D84D8-E2AC-4C90-87B5-9C5B865C688A}"/>
                </a:ext>
              </a:extLst>
            </p:cNvPr>
            <p:cNvGrpSpPr/>
            <p:nvPr/>
          </p:nvGrpSpPr>
          <p:grpSpPr>
            <a:xfrm>
              <a:off x="2633967" y="1421167"/>
              <a:ext cx="837249" cy="1384995"/>
              <a:chOff x="2567706" y="1602691"/>
              <a:chExt cx="837249" cy="1384995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F117B46-2951-45B4-9DB5-963EA13D4494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50151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17</a:t>
                </a:r>
                <a:endParaRPr lang="vi-VN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24</a:t>
                </a:r>
                <a:endParaRPr lang="vi-VN" sz="2800" dirty="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A6292EF-4B4D-4CA5-8D7D-DFAB3B07B994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24AA7139-63C5-47BB-A405-5E3C93E3CA3B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18">
              <a:extLst>
                <a:ext uri="{FF2B5EF4-FFF2-40B4-BE49-F238E27FC236}">
                  <a16:creationId xmlns:a16="http://schemas.microsoft.com/office/drawing/2014/main" id="{75A41A14-17A4-45F7-ACA4-956FCC8FDF2C}"/>
                </a:ext>
              </a:extLst>
            </p:cNvPr>
            <p:cNvGrpSpPr/>
            <p:nvPr/>
          </p:nvGrpSpPr>
          <p:grpSpPr>
            <a:xfrm>
              <a:off x="4853706" y="1421167"/>
              <a:ext cx="837249" cy="1384995"/>
              <a:chOff x="2567706" y="1602691"/>
              <a:chExt cx="837249" cy="1384995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0265C56-C234-4805-81FD-3E4754774780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50151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37</a:t>
                </a:r>
                <a:endParaRPr lang="vi-VN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36</a:t>
                </a:r>
                <a:endParaRPr lang="vi-VN" sz="2800" dirty="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8C6FEDF-4EAD-4B4A-86D5-15DE5708B8FB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AA19DAD6-0C95-4527-A601-AB9925063E1E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22">
              <a:extLst>
                <a:ext uri="{FF2B5EF4-FFF2-40B4-BE49-F238E27FC236}">
                  <a16:creationId xmlns:a16="http://schemas.microsoft.com/office/drawing/2014/main" id="{DFA70FFB-74E6-4C42-8EB3-B15F8B3B9962}"/>
                </a:ext>
              </a:extLst>
            </p:cNvPr>
            <p:cNvGrpSpPr/>
            <p:nvPr/>
          </p:nvGrpSpPr>
          <p:grpSpPr>
            <a:xfrm>
              <a:off x="7073445" y="1421167"/>
              <a:ext cx="837249" cy="1384995"/>
              <a:chOff x="2567706" y="1602691"/>
              <a:chExt cx="837249" cy="1384995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D088B89-B45F-449C-97F6-36B15299D052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50151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42</a:t>
                </a:r>
                <a:endParaRPr lang="vi-VN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48</a:t>
                </a:r>
                <a:endParaRPr lang="vi-VN" sz="2800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1AACB7A-E87F-4D3D-A4DD-CD1329532BE9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EB9179B9-EB76-4614-85B7-AE9A13864B4C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26">
              <a:extLst>
                <a:ext uri="{FF2B5EF4-FFF2-40B4-BE49-F238E27FC236}">
                  <a16:creationId xmlns:a16="http://schemas.microsoft.com/office/drawing/2014/main" id="{B82FB160-1520-4F62-AF71-EB27814C6108}"/>
                </a:ext>
              </a:extLst>
            </p:cNvPr>
            <p:cNvGrpSpPr/>
            <p:nvPr/>
          </p:nvGrpSpPr>
          <p:grpSpPr>
            <a:xfrm>
              <a:off x="9293184" y="1421167"/>
              <a:ext cx="837249" cy="1384995"/>
              <a:chOff x="2567706" y="1602691"/>
              <a:chExt cx="837249" cy="1384995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3004871-ADAB-4D0A-B01B-7A703509E64B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50151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59</a:t>
                </a:r>
                <a:endParaRPr lang="vi-VN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25</a:t>
                </a:r>
                <a:endParaRPr lang="vi-VN" sz="2800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0C2090E-4BDA-47B4-B9AD-889FC4C7F463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D3832187-C08B-428E-8263-9ABA2EBB352A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3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-15763" y="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9" y="1464998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EF372A6-1080-445D-9FE0-E8E41412EEC5}"/>
              </a:ext>
            </a:extLst>
          </p:cNvPr>
          <p:cNvSpPr txBox="1"/>
          <p:nvPr/>
        </p:nvSpPr>
        <p:spPr>
          <a:xfrm>
            <a:off x="2831298" y="2731939"/>
            <a:ext cx="6206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</a:t>
            </a:r>
            <a:r>
              <a:rPr lang="vi-VN" sz="3200" b="1" dirty="0" smtClean="0">
                <a:solidFill>
                  <a:srgbClr val="FF0000"/>
                </a:solidFill>
              </a:rPr>
              <a:t>1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F119B56-D0C0-4349-A4B1-78FB22A64B90}"/>
              </a:ext>
            </a:extLst>
          </p:cNvPr>
          <p:cNvSpPr txBox="1"/>
          <p:nvPr/>
        </p:nvSpPr>
        <p:spPr>
          <a:xfrm>
            <a:off x="5051037" y="2731938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73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3D67F4E-2553-40ED-A5A0-549C4746691F}"/>
              </a:ext>
            </a:extLst>
          </p:cNvPr>
          <p:cNvSpPr txBox="1"/>
          <p:nvPr/>
        </p:nvSpPr>
        <p:spPr>
          <a:xfrm>
            <a:off x="7270776" y="2731937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90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03A9A5F-1858-4E43-B9CA-2DE49C93E671}"/>
              </a:ext>
            </a:extLst>
          </p:cNvPr>
          <p:cNvSpPr txBox="1"/>
          <p:nvPr/>
        </p:nvSpPr>
        <p:spPr>
          <a:xfrm>
            <a:off x="9490515" y="2731936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84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347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058"/>
    </mc:Choice>
    <mc:Fallback xmlns="">
      <p:transition spd="slow" advTm="1110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/>
      <p:bldP spid="27" grpId="0"/>
      <p:bldP spid="28" grpId="0"/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7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1.1|61.2|14.3|4.3|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50.7|6.2|3.7|3|3.1|2.8|3.1|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</TotalTime>
  <Words>144</Words>
  <Application>Microsoft Office PowerPoint</Application>
  <PresentationFormat>Widescreen</PresentationFormat>
  <Paragraphs>60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Microsoft YaHei</vt:lpstr>
      <vt:lpstr>宋体</vt:lpstr>
      <vt:lpstr>宋体</vt:lpstr>
      <vt:lpstr>Arial</vt:lpstr>
      <vt:lpstr>Calibri</vt:lpstr>
      <vt:lpstr>Calibri Light</vt:lpstr>
      <vt:lpstr>ITC Avant Garde Std Bk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</dc:creator>
  <cp:lastModifiedBy>FPTSHOP</cp:lastModifiedBy>
  <cp:revision>50</cp:revision>
  <dcterms:created xsi:type="dcterms:W3CDTF">2021-05-14T05:01:00Z</dcterms:created>
  <dcterms:modified xsi:type="dcterms:W3CDTF">2023-11-10T03:44:36Z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