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2.wav" ContentType="audio/wav"/>
  <Override PartName="/ppt/media/audio3.wav" ContentType="audio/wav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500" r:id="rId3"/>
    <p:sldId id="272" r:id="rId4"/>
    <p:sldId id="273" r:id="rId5"/>
    <p:sldId id="274" r:id="rId6"/>
    <p:sldId id="265" r:id="rId7"/>
    <p:sldId id="269" r:id="rId8"/>
    <p:sldId id="267" r:id="rId9"/>
    <p:sldId id="268" r:id="rId10"/>
    <p:sldId id="293" r:id="rId11"/>
    <p:sldId id="296" r:id="rId12"/>
    <p:sldId id="276" r:id="rId13"/>
    <p:sldId id="297" r:id="rId14"/>
    <p:sldId id="277" r:id="rId15"/>
    <p:sldId id="278" r:id="rId16"/>
    <p:sldId id="279" r:id="rId17"/>
    <p:sldId id="280" r:id="rId18"/>
    <p:sldId id="295" r:id="rId19"/>
    <p:sldId id="281" r:id="rId20"/>
    <p:sldId id="285" r:id="rId21"/>
    <p:sldId id="287" r:id="rId22"/>
    <p:sldId id="288" r:id="rId23"/>
    <p:sldId id="289" r:id="rId24"/>
    <p:sldId id="291" r:id="rId2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6600"/>
    <a:srgbClr val="CC00FF"/>
    <a:srgbClr val="FF00FF"/>
    <a:srgbClr val="FFCDFF"/>
    <a:srgbClr val="F8A6EC"/>
    <a:srgbClr val="88DFE8"/>
    <a:srgbClr val="FFCC29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34" y="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20BB64D8-2A60-4669-A5E1-55DF0396EBB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F2F1E92-7C7C-482B-921C-78E7F450A2B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337255C5-67D1-48B7-96E4-D1856BB2C6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A276A4-2740-4AB4-8D67-AD8337DCDA91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fld id="{8DB4BDEA-2CF0-4728-85FB-9146F0420662}" type="slidenum">
              <a:rPr lang="zh-CN" altLang="en-US" sz="1200" smtClean="0">
                <a:solidFill>
                  <a:srgbClr val="000000"/>
                </a:solidFill>
                <a:latin typeface="等线"/>
                <a:ea typeface="等线"/>
                <a:cs typeface="等线"/>
              </a:rPr>
              <a:pPr defTabSz="914400"/>
              <a:t>2</a:t>
            </a:fld>
            <a:endParaRPr lang="zh-CN" altLang="en-US" sz="1200">
              <a:solidFill>
                <a:srgbClr val="000000"/>
              </a:solidFill>
              <a:latin typeface="等线"/>
              <a:ea typeface="等线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749865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641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fld id="{8DB4BDEA-2CF0-4728-85FB-9146F0420662}" type="slidenum">
              <a:rPr lang="zh-CN" altLang="en-US" sz="1200" smtClean="0">
                <a:solidFill>
                  <a:srgbClr val="000000"/>
                </a:solidFill>
                <a:latin typeface="等线"/>
                <a:ea typeface="等线"/>
                <a:cs typeface="等线"/>
              </a:rPr>
              <a:pPr defTabSz="914400"/>
              <a:t>9</a:t>
            </a:fld>
            <a:endParaRPr lang="zh-CN" altLang="en-US" sz="1200">
              <a:solidFill>
                <a:srgbClr val="000000"/>
              </a:solidFill>
              <a:latin typeface="等线"/>
              <a:ea typeface="等线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99657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90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fld id="{8DB4BDEA-2CF0-4728-85FB-9146F0420662}" type="slidenum">
              <a:rPr lang="zh-CN" altLang="en-US" sz="1200" smtClean="0">
                <a:solidFill>
                  <a:srgbClr val="000000"/>
                </a:solidFill>
                <a:latin typeface="等线"/>
                <a:ea typeface="等线"/>
                <a:cs typeface="等线"/>
              </a:rPr>
              <a:pPr defTabSz="914400"/>
              <a:t>17</a:t>
            </a:fld>
            <a:endParaRPr lang="zh-CN" altLang="en-US" sz="1200">
              <a:solidFill>
                <a:srgbClr val="000000"/>
              </a:solidFill>
              <a:latin typeface="等线"/>
              <a:ea typeface="等线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367360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6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F584D-E20A-41D9-8F17-96368855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41643-F29E-415D-BB7B-3D1EE3B3C0DD}" type="datetimeFigureOut">
              <a:rPr lang="en-US"/>
              <a:pPr>
                <a:defRPr/>
              </a:pPr>
              <a:t>05/05/2025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9F374-FF0C-4034-A47B-D35F321A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90A8F-5D82-4BD9-B8DF-D3C9578A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E3F3F-01C4-4E12-A62B-66D5C478CDB6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49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44709-C067-425A-A685-194FCDB3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F34D1-F0F0-4CFA-A0CC-719E5C217739}" type="datetimeFigureOut">
              <a:rPr lang="en-US"/>
              <a:pPr>
                <a:defRPr/>
              </a:pPr>
              <a:t>05/05/2025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DE06E-4AB5-4BC7-94C0-8BD312DC4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43E1E-FC41-44C1-8F65-B8E5B86A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A8592-D925-459F-9707-BAB6C6DD3680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22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0BC72-5983-467E-A0F5-9082541B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09558-5189-41B9-9B47-343DCBDE2364}" type="datetimeFigureOut">
              <a:rPr lang="en-US"/>
              <a:pPr>
                <a:defRPr/>
              </a:pPr>
              <a:t>05/05/2025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A1670-7814-40F1-909B-B1C3BC62A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A7DF4-E565-4115-B504-EACD66FC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A68F3-4EA5-43BF-B950-35D85AEED9E8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0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BA2C38-8EDF-423F-8A07-6A64E2F7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FF95F-8418-4CF6-BCE4-007B67D16BD6}" type="datetimeFigureOut">
              <a:rPr lang="en-US"/>
              <a:pPr>
                <a:defRPr/>
              </a:pPr>
              <a:t>05/05/2025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08D477-46AE-4A75-BC8E-344C5687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2233DD-7F01-477F-8233-811475531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8A952-A738-4BBE-923B-5A156CA7474A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80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8E5D0F8-2166-474F-B07B-04808A6D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0402-0BB3-4BC5-BD99-3066DFEF6F1C}" type="datetimeFigureOut">
              <a:rPr lang="en-US"/>
              <a:pPr>
                <a:defRPr/>
              </a:pPr>
              <a:t>05/05/2025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3EDF7A-CEFC-42AA-9C34-E491A5113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7575BEB-DA0E-432F-821E-D80A45853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D60C5-8D20-4906-90B5-7C763CC859CB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78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0D1D86-082C-48AE-88B9-7A6F0710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E6C11-6FB9-460F-8306-053C71BCF7EA}" type="datetimeFigureOut">
              <a:rPr lang="en-US"/>
              <a:pPr>
                <a:defRPr/>
              </a:pPr>
              <a:t>05/05/2025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BB52F4-DF4D-48FA-B250-A4ED9094F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389941-C9AD-4166-8A5B-E3F300B97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CB885-F792-455F-B542-EB6E2A892178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82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AAD93B8-481B-48D2-8FFF-76EA5C9E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05A1-BCB9-47D0-A0B4-4202B03CC4A1}" type="datetimeFigureOut">
              <a:rPr lang="en-US"/>
              <a:pPr>
                <a:defRPr/>
              </a:pPr>
              <a:t>05/05/2025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43D495F-644C-4787-B2EA-E27AD375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B480AD-68A4-487B-9DD1-2AB2955C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4D40C-0C6B-4A4F-AEDC-99FB47304425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915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716FFA-9036-4BC2-B76E-D028930D5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59C32-5789-4AA5-A0ED-04012CCEB4CE}" type="datetimeFigureOut">
              <a:rPr lang="en-US"/>
              <a:pPr>
                <a:defRPr/>
              </a:pPr>
              <a:t>05/05/2025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8924F4-07D0-4B78-8549-75870EFA6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E7BF4F-9307-4140-AAC8-874B89916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1B32B-9B31-4FD0-B983-6B9529A96672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8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4F0A0D-8FEC-4BA9-8C10-7E8B70FF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7169-4D4C-48B0-806C-2D7043AF12C7}" type="datetimeFigureOut">
              <a:rPr lang="en-US"/>
              <a:pPr>
                <a:defRPr/>
              </a:pPr>
              <a:t>05/05/2025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0678CB-06DA-4DF4-83EE-A1A989676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E66642-CF8B-4917-8590-12D0ACAA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43AD-AAA1-4BD6-999A-8D0F77825CA8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81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4386C-2C76-4E0E-B0A9-ACFF1DDC7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B0A9-CC68-4C51-B039-39A4D780B4BE}" type="datetimeFigureOut">
              <a:rPr lang="en-US"/>
              <a:pPr>
                <a:defRPr/>
              </a:pPr>
              <a:t>05/05/2025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3283C-3003-474E-8AD5-FE3D87C4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C09E9-EA88-40BE-968A-F7C1FC78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47BB1-013F-4DBE-B093-56F43E764491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2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00B1E-585D-468F-9242-4E358976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B19F-61FE-4742-AFF4-9F50562AE8D1}" type="datetimeFigureOut">
              <a:rPr lang="en-US"/>
              <a:pPr>
                <a:defRPr/>
              </a:pPr>
              <a:t>05/05/2025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67D92-8547-4B1D-BE76-BCD28AD1A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832F2-D778-4867-B8E3-C8941EF4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4E607-4B20-4538-BE86-7DC2BC8E8E3C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40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4218950" y="5294667"/>
            <a:ext cx="7838739" cy="959467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253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253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253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253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253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253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253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253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253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3259733" y="2815956"/>
            <a:ext cx="9476015" cy="3106667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4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74D06-CAA5-49F2-B657-7FA2746DD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C76DA-A66C-4FA6-B3D9-8125EC8B2056}" type="datetimeFigureOut">
              <a:rPr lang="en-US"/>
              <a:pPr>
                <a:defRPr/>
              </a:pPr>
              <a:t>05/05/2025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AB287-6FB5-4D48-B745-04BA6169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E8974-DB57-4BE0-98B1-810CD32C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D9CD-BF8E-4D52-A0C6-1A849469623F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4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05/05/2025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0932FE3-2E46-4C65-8D44-975D36D1DE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21DDB13-2551-487C-905D-B2FB52CBD00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9D9A8-3929-4715-BE25-5E192D60E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62CA0C-3CD6-4C1D-96BD-0F8847593D69}" type="datetimeFigureOut">
              <a:rPr lang="en-US"/>
              <a:pPr>
                <a:defRPr/>
              </a:pPr>
              <a:t>05/05/2025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3DF4A-4CB1-41C9-A5C4-2919D26F3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8D2B6-27E1-4249-A2D9-98559D66B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B9D681-ED51-4ADC-8632-FB61B11D9BBB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5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/>
        </a:defRPr>
      </a:lvl9pPr>
    </p:titleStyle>
    <p:bodyStyle>
      <a:lvl1pPr marL="304792" indent="-304792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file:///D:\Tai%20ve\LoveStory-HoaTau-3089069.mp3" TargetMode="External"/><Relationship Id="rId1" Type="http://schemas.microsoft.com/office/2007/relationships/media" Target="file:///D:\Tai%20ve\LoveStory-HoaTau-3089069.mp3" TargetMode="External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">
            <a:extLst>
              <a:ext uri="{FF2B5EF4-FFF2-40B4-BE49-F238E27FC236}">
                <a16:creationId xmlns:a16="http://schemas.microsoft.com/office/drawing/2014/main" id="{1D278BC4-6FA1-4B19-8AF4-56164270D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-211667"/>
            <a:ext cx="16256000" cy="93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FCBCD5-2A9D-41AB-A60C-0ED056990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0052" y="560917"/>
            <a:ext cx="10955867" cy="7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4267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10897-9B46-4BFC-B0B3-628F75025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770" y="2719918"/>
            <a:ext cx="8936567" cy="209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6400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MÔN TOÁN LỚP 3A3</a:t>
            </a:r>
          </a:p>
          <a:p>
            <a:pPr algn="ctr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6400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TUẦN 31 </a:t>
            </a:r>
            <a:r>
              <a:rPr lang="en-US" altLang="zh-CN" sz="64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78B8B6-D4C4-4478-85A6-1153FA7F1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071" y="7076018"/>
            <a:ext cx="11068049" cy="12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733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</a:t>
            </a:r>
            <a:r>
              <a:rPr lang="en-US" altLang="zh-CN" sz="3733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Giáo</a:t>
            </a:r>
            <a:r>
              <a:rPr lang="en-US" altLang="zh-CN" sz="3733" b="1" i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733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viên</a:t>
            </a:r>
            <a:r>
              <a:rPr lang="en-US" altLang="zh-CN" sz="3733" b="1" i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733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altLang="zh-CN" sz="3733" b="1" i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733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altLang="zh-CN" sz="3733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3733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</a:t>
            </a:r>
            <a:r>
              <a:rPr lang="en-US" altLang="zh-CN" sz="3733" b="1" i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: </a:t>
            </a:r>
            <a:r>
              <a:rPr lang="en-US" altLang="zh-CN" sz="3733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Nguyễn</a:t>
            </a:r>
            <a:r>
              <a:rPr lang="en-US" altLang="zh-CN" sz="3733" b="1" i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733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Thị</a:t>
            </a:r>
            <a:r>
              <a:rPr lang="en-US" altLang="zh-CN" sz="3733" b="1" i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733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Thọ</a:t>
            </a:r>
            <a:endParaRPr lang="en-US" altLang="zh-CN" sz="3733" b="1" i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733" b="1" i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</a:t>
            </a:r>
            <a:endParaRPr lang="en-US" altLang="zh-CN" sz="3733" b="1" i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079" name="Rectangle 8">
            <a:extLst>
              <a:ext uri="{FF2B5EF4-FFF2-40B4-BE49-F238E27FC236}">
                <a16:creationId xmlns:a16="http://schemas.microsoft.com/office/drawing/2014/main" id="{5CE92812-5977-42C0-8D12-29543C07C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804" y="1068917"/>
            <a:ext cx="1368636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TRƯỜNG TIỂU HỌC LÊ THỊ HỒNG GẤM</a:t>
            </a:r>
          </a:p>
        </p:txBody>
      </p:sp>
      <p:sp>
        <p:nvSpPr>
          <p:cNvPr id="9" name="AutoShape 23">
            <a:extLst>
              <a:ext uri="{FF2B5EF4-FFF2-40B4-BE49-F238E27FC236}">
                <a16:creationId xmlns:a16="http://schemas.microsoft.com/office/drawing/2014/main" id="{0A2D9D5D-6165-4B1E-9590-F8328596D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1004" y="7812617"/>
            <a:ext cx="537633" cy="522816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23">
            <a:extLst>
              <a:ext uri="{FF2B5EF4-FFF2-40B4-BE49-F238E27FC236}">
                <a16:creationId xmlns:a16="http://schemas.microsoft.com/office/drawing/2014/main" id="{1258F452-F099-4132-931A-0C02B6F13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904" y="7812617"/>
            <a:ext cx="537633" cy="522816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3">
            <a:extLst>
              <a:ext uri="{FF2B5EF4-FFF2-40B4-BE49-F238E27FC236}">
                <a16:creationId xmlns:a16="http://schemas.microsoft.com/office/drawing/2014/main" id="{AA9963D3-07BA-47CE-8DC4-F3CCBC2C9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3537" y="273051"/>
            <a:ext cx="537633" cy="522816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23">
            <a:extLst>
              <a:ext uri="{FF2B5EF4-FFF2-40B4-BE49-F238E27FC236}">
                <a16:creationId xmlns:a16="http://schemas.microsoft.com/office/drawing/2014/main" id="{55A78344-047A-4366-A1A7-B52C958F0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336" y="1068918"/>
            <a:ext cx="584200" cy="560916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1">
            <a:extLst>
              <a:ext uri="{FF2B5EF4-FFF2-40B4-BE49-F238E27FC236}">
                <a16:creationId xmlns:a16="http://schemas.microsoft.com/office/drawing/2014/main" id="{25B2E7A1-CA31-413E-ADA1-CD64CB5B7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0986" y="8468"/>
            <a:ext cx="677333" cy="53763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21">
            <a:extLst>
              <a:ext uri="{FF2B5EF4-FFF2-40B4-BE49-F238E27FC236}">
                <a16:creationId xmlns:a16="http://schemas.microsoft.com/office/drawing/2014/main" id="{705EEDE5-8B47-404E-B747-22F4E7739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9953" y="8849785"/>
            <a:ext cx="677333" cy="53763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24">
            <a:extLst>
              <a:ext uri="{FF2B5EF4-FFF2-40B4-BE49-F238E27FC236}">
                <a16:creationId xmlns:a16="http://schemas.microsoft.com/office/drawing/2014/main" id="{9EE93325-B366-43C2-8470-3D4A0F17E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464" y="4425951"/>
            <a:ext cx="812801" cy="9144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4">
            <a:extLst>
              <a:ext uri="{FF2B5EF4-FFF2-40B4-BE49-F238E27FC236}">
                <a16:creationId xmlns:a16="http://schemas.microsoft.com/office/drawing/2014/main" id="{5CC33D22-72CC-46C1-89D5-F8AC132B5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0303" y="3865033"/>
            <a:ext cx="812800" cy="9144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LoveStory-HoaTau-3089069.mp3">
            <a:hlinkClick r:id="" action="ppaction://media"/>
            <a:extLst>
              <a:ext uri="{FF2B5EF4-FFF2-40B4-BE49-F238E27FC236}">
                <a16:creationId xmlns:a16="http://schemas.microsoft.com/office/drawing/2014/main" id="{C7EED93E-B20B-4E4D-89E3-54DD9EDF99E5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119" y="7945967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AFB490-F052-4969-9F81-B2619D35C3CF}"/>
              </a:ext>
            </a:extLst>
          </p:cNvPr>
          <p:cNvSpPr txBox="1"/>
          <p:nvPr/>
        </p:nvSpPr>
        <p:spPr>
          <a:xfrm>
            <a:off x="1121894" y="4896768"/>
            <a:ext cx="14545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71. Chia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1).</a:t>
            </a:r>
          </a:p>
        </p:txBody>
      </p:sp>
    </p:spTree>
  </p:cSld>
  <p:clrMapOvr>
    <a:masterClrMapping/>
  </p:clrMapOvr>
  <p:transition spd="slow">
    <p:split orient="vert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8" grpId="0"/>
      <p:bldP spid="13" grpId="0" animBg="1"/>
      <p:bldP spid="14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B44AB8-35C6-69EC-2C10-7BBF676863E9}"/>
              </a:ext>
            </a:extLst>
          </p:cNvPr>
          <p:cNvSpPr/>
          <p:nvPr/>
        </p:nvSpPr>
        <p:spPr>
          <a:xfrm>
            <a:off x="12063544" y="6172200"/>
            <a:ext cx="4091457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10 450 : 3 = ?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E1101D29-7DA3-2081-546F-B6B59BF3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5" y="1964679"/>
            <a:ext cx="11567319" cy="236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xưởng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10 450 m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3 m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6775B1B-B5DE-F654-4107-6B42C1CF5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319" y="2342446"/>
            <a:ext cx="4621813" cy="3829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76" y="647799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14" y="24290"/>
            <a:ext cx="16244887" cy="663241"/>
          </a:xfrm>
          <a:prstGeom prst="rect">
            <a:avLst/>
          </a:prstGeom>
        </p:spPr>
        <p:txBody>
          <a:bodyPr lIns="95171" tIns="47585" rIns="95171" bIns="47585">
            <a:spAutoFit/>
          </a:bodyPr>
          <a:lstStyle/>
          <a:p>
            <a:pPr algn="ctr">
              <a:defRPr/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6007" y="1318348"/>
            <a:ext cx="1624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71. 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1797" y="45352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3024" y="5181600"/>
            <a:ext cx="6344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  : 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10 450 m : …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 . m)?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6719" y="6172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7" grpId="0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48F9EAD-8594-09CA-2B90-6C4F60C1FF15}"/>
              </a:ext>
            </a:extLst>
          </p:cNvPr>
          <p:cNvGrpSpPr/>
          <p:nvPr/>
        </p:nvGrpSpPr>
        <p:grpSpPr>
          <a:xfrm>
            <a:off x="1204119" y="1777587"/>
            <a:ext cx="3922347" cy="1788003"/>
            <a:chOff x="0" y="1440"/>
            <a:chExt cx="1824" cy="12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F77EC66-1FC0-F4D6-0750-95E8F6295895}"/>
                </a:ext>
              </a:extLst>
            </p:cNvPr>
            <p:cNvGrpSpPr/>
            <p:nvPr/>
          </p:nvGrpSpPr>
          <p:grpSpPr>
            <a:xfrm>
              <a:off x="0" y="1440"/>
              <a:ext cx="1824" cy="1200"/>
              <a:chOff x="0" y="1440"/>
              <a:chExt cx="1824" cy="1200"/>
            </a:xfrm>
          </p:grpSpPr>
          <p:sp>
            <p:nvSpPr>
              <p:cNvPr id="8" name="Text Box 6">
                <a:extLst>
                  <a:ext uri="{FF2B5EF4-FFF2-40B4-BE49-F238E27FC236}">
                    <a16:creationId xmlns:a16="http://schemas.microsoft.com/office/drawing/2014/main" id="{A1E583F2-36BD-7A96-DC16-B5745CD6B54E}"/>
                  </a:ext>
                </a:extLst>
              </p:cNvPr>
              <p:cNvSpPr txBox="1"/>
              <p:nvPr/>
            </p:nvSpPr>
            <p:spPr>
              <a:xfrm>
                <a:off x="0" y="1536"/>
                <a:ext cx="960" cy="4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10 450</a:t>
                </a:r>
                <a:endParaRPr lang="en-US" altLang="zh-CN" sz="40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grpSp>
            <p:nvGrpSpPr>
              <p:cNvPr id="9" name="Group 7">
                <a:extLst>
                  <a:ext uri="{FF2B5EF4-FFF2-40B4-BE49-F238E27FC236}">
                    <a16:creationId xmlns:a16="http://schemas.microsoft.com/office/drawing/2014/main" id="{83E64F8F-2331-92C4-7D4E-A8A722417477}"/>
                  </a:ext>
                </a:extLst>
              </p:cNvPr>
              <p:cNvGrpSpPr/>
              <p:nvPr/>
            </p:nvGrpSpPr>
            <p:grpSpPr>
              <a:xfrm>
                <a:off x="1104" y="1440"/>
                <a:ext cx="720" cy="1200"/>
                <a:chOff x="1584" y="2256"/>
                <a:chExt cx="672" cy="960"/>
              </a:xfrm>
            </p:grpSpPr>
            <p:sp>
              <p:nvSpPr>
                <p:cNvPr id="10" name="Line 8">
                  <a:extLst>
                    <a:ext uri="{FF2B5EF4-FFF2-40B4-BE49-F238E27FC236}">
                      <a16:creationId xmlns:a16="http://schemas.microsoft.com/office/drawing/2014/main" id="{EF0E4F03-9E00-63F8-A397-DD37281BBCAC}"/>
                    </a:ext>
                  </a:extLst>
                </p:cNvPr>
                <p:cNvSpPr/>
                <p:nvPr/>
              </p:nvSpPr>
              <p:spPr>
                <a:xfrm>
                  <a:off x="1584" y="2256"/>
                  <a:ext cx="0" cy="960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" name="Line 9">
                  <a:extLst>
                    <a:ext uri="{FF2B5EF4-FFF2-40B4-BE49-F238E27FC236}">
                      <a16:creationId xmlns:a16="http://schemas.microsoft.com/office/drawing/2014/main" id="{25904C0B-5F74-54F1-C063-D560632E610E}"/>
                    </a:ext>
                  </a:extLst>
                </p:cNvPr>
                <p:cNvSpPr/>
                <p:nvPr/>
              </p:nvSpPr>
              <p:spPr>
                <a:xfrm>
                  <a:off x="1584" y="2688"/>
                  <a:ext cx="672" cy="0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A5F8E742-22D8-AC33-575A-EB111B088BB1}"/>
                </a:ext>
              </a:extLst>
            </p:cNvPr>
            <p:cNvSpPr txBox="1"/>
            <p:nvPr/>
          </p:nvSpPr>
          <p:spPr>
            <a:xfrm>
              <a:off x="1152" y="1515"/>
              <a:ext cx="601" cy="4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4000" b="1" dirty="0">
                  <a:solidFill>
                    <a:srgbClr val="0066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3</a:t>
              </a:r>
            </a:p>
          </p:txBody>
        </p:sp>
      </p:grpSp>
      <p:sp>
        <p:nvSpPr>
          <p:cNvPr id="12" name="Text Box 11">
            <a:extLst>
              <a:ext uri="{FF2B5EF4-FFF2-40B4-BE49-F238E27FC236}">
                <a16:creationId xmlns:a16="http://schemas.microsoft.com/office/drawing/2014/main" id="{ADD97C4E-439A-3F79-5694-94B06EE6A9B9}"/>
              </a:ext>
            </a:extLst>
          </p:cNvPr>
          <p:cNvSpPr txBox="1"/>
          <p:nvPr/>
        </p:nvSpPr>
        <p:spPr>
          <a:xfrm>
            <a:off x="3747877" y="2610499"/>
            <a:ext cx="72253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7295A39A-CC9E-62C7-34B3-BB7CE9CCDD28}"/>
              </a:ext>
            </a:extLst>
          </p:cNvPr>
          <p:cNvSpPr txBox="1"/>
          <p:nvPr/>
        </p:nvSpPr>
        <p:spPr>
          <a:xfrm>
            <a:off x="4064107" y="2621612"/>
            <a:ext cx="38279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1A0696BD-CFB5-0F25-DF3F-2CC6B4C437FF}"/>
              </a:ext>
            </a:extLst>
          </p:cNvPr>
          <p:cNvSpPr txBox="1"/>
          <p:nvPr/>
        </p:nvSpPr>
        <p:spPr>
          <a:xfrm>
            <a:off x="4327949" y="2610499"/>
            <a:ext cx="4915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91C84BAB-B30C-22DD-8435-D88DD036AA49}"/>
              </a:ext>
            </a:extLst>
          </p:cNvPr>
          <p:cNvSpPr txBox="1"/>
          <p:nvPr/>
        </p:nvSpPr>
        <p:spPr>
          <a:xfrm>
            <a:off x="4600000" y="2595484"/>
            <a:ext cx="47700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FEAB408-0F33-396A-8211-071C51B6822E}"/>
              </a:ext>
            </a:extLst>
          </p:cNvPr>
          <p:cNvSpPr txBox="1"/>
          <p:nvPr/>
        </p:nvSpPr>
        <p:spPr>
          <a:xfrm>
            <a:off x="1463199" y="2699908"/>
            <a:ext cx="51609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86D6A16D-3807-E3AF-8479-83A8091D9CA6}"/>
              </a:ext>
            </a:extLst>
          </p:cNvPr>
          <p:cNvSpPr txBox="1"/>
          <p:nvPr/>
        </p:nvSpPr>
        <p:spPr>
          <a:xfrm>
            <a:off x="1796574" y="2688795"/>
            <a:ext cx="63222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FF006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 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CEAEB4CA-DB0B-8D5F-F82D-30EB425F7FE4}"/>
              </a:ext>
            </a:extLst>
          </p:cNvPr>
          <p:cNvSpPr txBox="1"/>
          <p:nvPr/>
        </p:nvSpPr>
        <p:spPr>
          <a:xfrm>
            <a:off x="1747044" y="3277123"/>
            <a:ext cx="51609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52D18292-74C8-7453-AEAC-55DF13DF954A}"/>
              </a:ext>
            </a:extLst>
          </p:cNvPr>
          <p:cNvSpPr txBox="1"/>
          <p:nvPr/>
        </p:nvSpPr>
        <p:spPr>
          <a:xfrm>
            <a:off x="2328069" y="3794648"/>
            <a:ext cx="51609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FF006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D365C6F8-A10B-EF41-6711-4144540FA735}"/>
              </a:ext>
            </a:extLst>
          </p:cNvPr>
          <p:cNvSpPr txBox="1"/>
          <p:nvPr/>
        </p:nvSpPr>
        <p:spPr>
          <a:xfrm>
            <a:off x="2025174" y="3303158"/>
            <a:ext cx="51609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FF006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05478716-B7DB-CCDF-0778-E4D2C4DB0522}"/>
              </a:ext>
            </a:extLst>
          </p:cNvPr>
          <p:cNvSpPr txBox="1"/>
          <p:nvPr/>
        </p:nvSpPr>
        <p:spPr>
          <a:xfrm>
            <a:off x="2328069" y="4417647"/>
            <a:ext cx="72374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CC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12713BFF-2BB8-F50D-7591-EAB9262C1AB5}"/>
              </a:ext>
            </a:extLst>
          </p:cNvPr>
          <p:cNvSpPr txBox="1"/>
          <p:nvPr/>
        </p:nvSpPr>
        <p:spPr>
          <a:xfrm>
            <a:off x="2039462" y="3794648"/>
            <a:ext cx="51609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E4BB295D-A366-8C6C-B029-ACB44DF3C12B}"/>
              </a:ext>
            </a:extLst>
          </p:cNvPr>
          <p:cNvSpPr txBox="1"/>
          <p:nvPr/>
        </p:nvSpPr>
        <p:spPr>
          <a:xfrm>
            <a:off x="7358697" y="1192598"/>
            <a:ext cx="763825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10 chia 3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3,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29A217AF-6A16-B1F8-8A07-3BB07F346493}"/>
              </a:ext>
            </a:extLst>
          </p:cNvPr>
          <p:cNvSpPr txBox="1"/>
          <p:nvPr/>
        </p:nvSpPr>
        <p:spPr>
          <a:xfrm>
            <a:off x="7755247" y="1823811"/>
            <a:ext cx="889667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 nhân 3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9; 10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trừ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9 </a:t>
            </a:r>
            <a:r>
              <a:rPr lang="en-US" altLang="zh-CN" sz="40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40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1.</a:t>
            </a:r>
            <a:r>
              <a:rPr lang="en-US" altLang="zh-CN" sz="4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F526A89B-B30E-359B-79C0-E37ECC2E17F7}"/>
              </a:ext>
            </a:extLst>
          </p:cNvPr>
          <p:cNvSpPr txBox="1"/>
          <p:nvPr/>
        </p:nvSpPr>
        <p:spPr>
          <a:xfrm>
            <a:off x="7367587" y="2373721"/>
            <a:ext cx="889667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4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*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4,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14; 41 chia 3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4</a:t>
            </a:r>
            <a:r>
              <a:rPr lang="en-US" altLang="zh-CN" sz="4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4.</a:t>
            </a: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E94AF4D4-D55B-AB11-4E69-E4AC62167AD3}"/>
              </a:ext>
            </a:extLst>
          </p:cNvPr>
          <p:cNvSpPr txBox="1"/>
          <p:nvPr/>
        </p:nvSpPr>
        <p:spPr>
          <a:xfrm>
            <a:off x="7748651" y="2975701"/>
            <a:ext cx="8734104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 nhân 3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12; 14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trừ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12 </a:t>
            </a:r>
            <a:r>
              <a:rPr lang="en-US" altLang="zh-CN" sz="40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40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2. </a:t>
            </a:r>
            <a:endParaRPr lang="en-US" altLang="zh-CN" sz="4000" b="1" dirty="0">
              <a:solidFill>
                <a:srgbClr val="006600"/>
              </a:solidFill>
              <a:latin typeface=".VnTime" pitchFamily="34" charset="0"/>
              <a:ea typeface="SimSun" panose="02010600030101010101" pitchFamily="2" charset="-122"/>
            </a:endParaRP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8F875056-232A-7D39-2740-8D2B3C104FF3}"/>
              </a:ext>
            </a:extLst>
          </p:cNvPr>
          <p:cNvSpPr txBox="1"/>
          <p:nvPr/>
        </p:nvSpPr>
        <p:spPr>
          <a:xfrm>
            <a:off x="7352348" y="3618956"/>
            <a:ext cx="9314714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5;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25; 25 chia 3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8</a:t>
            </a:r>
            <a:r>
              <a:rPr lang="en-US" altLang="zh-CN" sz="4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8.</a:t>
            </a: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9E06E804-9B46-98BD-DF87-AE196F808065}"/>
              </a:ext>
            </a:extLst>
          </p:cNvPr>
          <p:cNvSpPr txBox="1"/>
          <p:nvPr/>
        </p:nvSpPr>
        <p:spPr>
          <a:xfrm>
            <a:off x="7736586" y="4258401"/>
            <a:ext cx="91289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 nhân 3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24; 25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trừ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altLang="zh-CN" sz="4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4 </a:t>
            </a:r>
            <a:r>
              <a:rPr lang="en-US" altLang="zh-CN" sz="40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40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1. 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96C0A0B8-0A7E-8D7D-1108-6F599A527025}"/>
              </a:ext>
            </a:extLst>
          </p:cNvPr>
          <p:cNvSpPr txBox="1"/>
          <p:nvPr/>
        </p:nvSpPr>
        <p:spPr>
          <a:xfrm>
            <a:off x="7367271" y="4874986"/>
            <a:ext cx="797734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0; 10 chia 3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3,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D58EBF9A-0EEF-FE0C-FFA7-DEE918AEC181}"/>
              </a:ext>
            </a:extLst>
          </p:cNvPr>
          <p:cNvSpPr txBox="1"/>
          <p:nvPr/>
        </p:nvSpPr>
        <p:spPr>
          <a:xfrm>
            <a:off x="7599363" y="5475061"/>
            <a:ext cx="8750447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 nhân 3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9; 10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trừ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9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BBB500C-3DC9-E68E-C3B6-488E8C063B98}"/>
              </a:ext>
            </a:extLst>
          </p:cNvPr>
          <p:cNvSpPr/>
          <p:nvPr/>
        </p:nvSpPr>
        <p:spPr>
          <a:xfrm>
            <a:off x="4974306" y="295115"/>
            <a:ext cx="4091457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10 450 : 3 = 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AED9CF1-F52C-EFBA-BF2D-00A866DEAE65}"/>
              </a:ext>
            </a:extLst>
          </p:cNvPr>
          <p:cNvSpPr/>
          <p:nvPr/>
        </p:nvSpPr>
        <p:spPr>
          <a:xfrm>
            <a:off x="1204119" y="5257800"/>
            <a:ext cx="5562598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10 450 : 3 = 3 483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D9CF1E1-5A83-0836-B963-A588D73DD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891" y="6441949"/>
            <a:ext cx="4413896" cy="276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4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8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8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1" grpId="1"/>
      <p:bldP spid="21" grpId="2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4">
            <a:extLst>
              <a:ext uri="{FF2B5EF4-FFF2-40B4-BE49-F238E27FC236}">
                <a16:creationId xmlns:a16="http://schemas.microsoft.com/office/drawing/2014/main" id="{E1101D29-7DA3-2081-546F-B6B59BF3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5" y="1964679"/>
            <a:ext cx="11567319" cy="236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xưởng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10 450 m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3 m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6775B1B-B5DE-F654-4107-6B42C1CF5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319" y="2342446"/>
            <a:ext cx="4621813" cy="3829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76" y="647799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6007" y="1318348"/>
            <a:ext cx="1624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71. 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6097" y="45352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76" y="5181600"/>
            <a:ext cx="6344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  : 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10 450 m : …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 . m)?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6719" y="6172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32">
            <a:extLst>
              <a:ext uri="{FF2B5EF4-FFF2-40B4-BE49-F238E27FC236}">
                <a16:creationId xmlns:a16="http://schemas.microsoft.com/office/drawing/2014/main" id="{1AED9CF1-F52C-EFBA-BF2D-00A866DEAE65}"/>
              </a:ext>
            </a:extLst>
          </p:cNvPr>
          <p:cNvSpPr/>
          <p:nvPr/>
        </p:nvSpPr>
        <p:spPr>
          <a:xfrm>
            <a:off x="5890420" y="6950802"/>
            <a:ext cx="5562598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10 450 : 3 = 3 483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8519" y="8018639"/>
            <a:ext cx="14158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10 450 m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3 483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5073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8">
            <a:extLst>
              <a:ext uri="{FF2B5EF4-FFF2-40B4-BE49-F238E27FC236}">
                <a16:creationId xmlns:a16="http://schemas.microsoft.com/office/drawing/2014/main" id="{37C5E31F-F0F5-2EE3-9B58-C72EA8578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19" y="2288639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15 827</a:t>
            </a: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ED2DDC9B-3290-E790-E2E3-F065BD9EA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2209800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Line 10">
            <a:extLst>
              <a:ext uri="{FF2B5EF4-FFF2-40B4-BE49-F238E27FC236}">
                <a16:creationId xmlns:a16="http://schemas.microsoft.com/office/drawing/2014/main" id="{532C2D9F-05CB-64C5-0BF3-2B762DC28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3119" y="2484755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38" name="Line 11">
            <a:extLst>
              <a:ext uri="{FF2B5EF4-FFF2-40B4-BE49-F238E27FC236}">
                <a16:creationId xmlns:a16="http://schemas.microsoft.com/office/drawing/2014/main" id="{8429E886-2034-76A8-F7CF-2FBED9E8C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3119" y="2942590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3" name="Text Box 20">
            <a:extLst>
              <a:ext uri="{FF2B5EF4-FFF2-40B4-BE49-F238E27FC236}">
                <a16:creationId xmlns:a16="http://schemas.microsoft.com/office/drawing/2014/main" id="{7B0C5481-CD19-A708-4C19-3AF7DC44D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319" y="298418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Text Box 21">
            <a:extLst>
              <a:ext uri="{FF2B5EF4-FFF2-40B4-BE49-F238E27FC236}">
                <a16:creationId xmlns:a16="http://schemas.microsoft.com/office/drawing/2014/main" id="{5845D5F9-8630-5E25-07C0-C2AC37895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919" y="298418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5" name="Text Box 22">
            <a:extLst>
              <a:ext uri="{FF2B5EF4-FFF2-40B4-BE49-F238E27FC236}">
                <a16:creationId xmlns:a16="http://schemas.microsoft.com/office/drawing/2014/main" id="{E96B30B7-BD29-C551-1BDE-D881E7347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519" y="2984183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6" name="Text Box 23">
            <a:extLst>
              <a:ext uri="{FF2B5EF4-FFF2-40B4-BE49-F238E27FC236}">
                <a16:creationId xmlns:a16="http://schemas.microsoft.com/office/drawing/2014/main" id="{129FD9E4-4312-599A-6449-B26465065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2903220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id="{7FC26E77-CB00-8C69-5500-95122BC6D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207" y="2900680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" name="Text Box 25">
            <a:extLst>
              <a:ext uri="{FF2B5EF4-FFF2-40B4-BE49-F238E27FC236}">
                <a16:creationId xmlns:a16="http://schemas.microsoft.com/office/drawing/2014/main" id="{AFC93918-9254-53E8-05BA-8D235253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032" y="406590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11E64375-4C66-55EA-C59A-7D0C3E345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219" y="3507105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B5A0DB72-7C79-C3AF-405D-A09130751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094" y="3492818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8A952334-C425-F51C-9B8C-C56FD4725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1619" y="4061143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2" name="Text Box 29">
            <a:extLst>
              <a:ext uri="{FF2B5EF4-FFF2-40B4-BE49-F238E27FC236}">
                <a16:creationId xmlns:a16="http://schemas.microsoft.com/office/drawing/2014/main" id="{06826049-D08A-7663-DEB5-14FB9AB13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1618" y="4740276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Text Box 30">
            <a:extLst>
              <a:ext uri="{FF2B5EF4-FFF2-40B4-BE49-F238E27FC236}">
                <a16:creationId xmlns:a16="http://schemas.microsoft.com/office/drawing/2014/main" id="{1458A8A0-755D-80F7-710E-736D2B692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619" y="2984183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8" name="Text Box 8">
            <a:extLst>
              <a:ext uri="{FF2B5EF4-FFF2-40B4-BE49-F238E27FC236}">
                <a16:creationId xmlns:a16="http://schemas.microsoft.com/office/drawing/2014/main" id="{6489C12F-C244-23F9-17AE-1E064F6EE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519" y="2300862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26 167</a:t>
            </a:r>
          </a:p>
        </p:txBody>
      </p:sp>
      <p:sp>
        <p:nvSpPr>
          <p:cNvPr id="69" name="Text Box 9">
            <a:extLst>
              <a:ext uri="{FF2B5EF4-FFF2-40B4-BE49-F238E27FC236}">
                <a16:creationId xmlns:a16="http://schemas.microsoft.com/office/drawing/2014/main" id="{D80D3C75-3D11-5540-3CA0-4ABABA267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319" y="2267743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0" name="Line 10">
            <a:extLst>
              <a:ext uri="{FF2B5EF4-FFF2-40B4-BE49-F238E27FC236}">
                <a16:creationId xmlns:a16="http://schemas.microsoft.com/office/drawing/2014/main" id="{2B753E52-7EC3-0877-A55C-19ED0429A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3919" y="2542698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1" name="Line 11">
            <a:extLst>
              <a:ext uri="{FF2B5EF4-FFF2-40B4-BE49-F238E27FC236}">
                <a16:creationId xmlns:a16="http://schemas.microsoft.com/office/drawing/2014/main" id="{9B9EF55F-42C1-620B-03DA-75C4AE40F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3919" y="3000533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DE11513B-D790-4ED4-FF6D-746A0CB2B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119" y="304212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00DB17C8-A118-5001-6FF0-23BC869C4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9719" y="304212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954A8A3F-14A3-0087-A07F-352C69BBB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6279" y="3025299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1" name="Text Box 23">
            <a:extLst>
              <a:ext uri="{FF2B5EF4-FFF2-40B4-BE49-F238E27FC236}">
                <a16:creationId xmlns:a16="http://schemas.microsoft.com/office/drawing/2014/main" id="{38D4B460-AF28-B204-CC3B-F59D9A77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6119" y="2961163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2" name="Text Box 24">
            <a:extLst>
              <a:ext uri="{FF2B5EF4-FFF2-40B4-BE49-F238E27FC236}">
                <a16:creationId xmlns:a16="http://schemas.microsoft.com/office/drawing/2014/main" id="{7C007764-FE51-1981-A693-EC7D143BE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6007" y="2958623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3" name="Text Box 25">
            <a:extLst>
              <a:ext uri="{FF2B5EF4-FFF2-40B4-BE49-F238E27FC236}">
                <a16:creationId xmlns:a16="http://schemas.microsoft.com/office/drawing/2014/main" id="{0455788B-D85E-1B4B-55F3-40C1B3C5C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6832" y="4123848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4" name="Text Box 26">
            <a:extLst>
              <a:ext uri="{FF2B5EF4-FFF2-40B4-BE49-F238E27FC236}">
                <a16:creationId xmlns:a16="http://schemas.microsoft.com/office/drawing/2014/main" id="{14722E21-104F-BB3B-984A-CEC7F035E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3019" y="3565048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5" name="Text Box 27">
            <a:extLst>
              <a:ext uri="{FF2B5EF4-FFF2-40B4-BE49-F238E27FC236}">
                <a16:creationId xmlns:a16="http://schemas.microsoft.com/office/drawing/2014/main" id="{6DD8BF9D-7AF4-A030-A8C7-F948C38D5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4894" y="3550761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6" name="Text Box 28">
            <a:extLst>
              <a:ext uri="{FF2B5EF4-FFF2-40B4-BE49-F238E27FC236}">
                <a16:creationId xmlns:a16="http://schemas.microsoft.com/office/drawing/2014/main" id="{24F5BD12-A1CA-AFBC-B651-F57492AF0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2419" y="4119086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7" name="Text Box 29">
            <a:extLst>
              <a:ext uri="{FF2B5EF4-FFF2-40B4-BE49-F238E27FC236}">
                <a16:creationId xmlns:a16="http://schemas.microsoft.com/office/drawing/2014/main" id="{30B29E2D-866E-43C7-7C89-9E12E84DA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2418" y="4798219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8" name="Text Box 30">
            <a:extLst>
              <a:ext uri="{FF2B5EF4-FFF2-40B4-BE49-F238E27FC236}">
                <a16:creationId xmlns:a16="http://schemas.microsoft.com/office/drawing/2014/main" id="{06ABEFF8-B242-81F4-7448-BBC1D6893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8419" y="3042126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9" name="Text Box 9">
            <a:extLst>
              <a:ext uri="{FF2B5EF4-FFF2-40B4-BE49-F238E27FC236}">
                <a16:creationId xmlns:a16="http://schemas.microsoft.com/office/drawing/2014/main" id="{0E186CAE-7324-66D2-4C86-AC199494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520" y="2359203"/>
            <a:ext cx="1257368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90" name="Text Box 9">
            <a:extLst>
              <a:ext uri="{FF2B5EF4-FFF2-40B4-BE49-F238E27FC236}">
                <a16:creationId xmlns:a16="http://schemas.microsoft.com/office/drawing/2014/main" id="{545DB6AB-6625-1207-6052-8394F494B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303" y="2311499"/>
            <a:ext cx="975541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B1DE08C7-DF20-A297-AFB5-AF288CBFA6F0}"/>
              </a:ext>
            </a:extLst>
          </p:cNvPr>
          <p:cNvGraphicFramePr>
            <a:graphicFrameLocks noGrp="1"/>
          </p:cNvGraphicFramePr>
          <p:nvPr/>
        </p:nvGraphicFramePr>
        <p:xfrm>
          <a:off x="2275936" y="6258828"/>
          <a:ext cx="13258800" cy="2743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val="792971705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3725337613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3767314876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3097514944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11724128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EF4E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4000" b="1" dirty="0">
                          <a:solidFill>
                            <a:srgbClr val="FEF4E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EF4E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rgbClr val="FEF4E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EF4E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4000" b="1" dirty="0">
                          <a:solidFill>
                            <a:srgbClr val="FEF4E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EF4E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rgbClr val="FEF4E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EF4E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4000" b="1" dirty="0">
                        <a:solidFill>
                          <a:srgbClr val="FEF4E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EF4E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</a:t>
                      </a:r>
                      <a:endParaRPr lang="en-US" sz="4000" b="1" dirty="0">
                        <a:solidFill>
                          <a:srgbClr val="FEF4E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93055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81167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450839"/>
                  </a:ext>
                </a:extLst>
              </a:tr>
            </a:tbl>
          </a:graphicData>
        </a:graphic>
      </p:graphicFrame>
      <p:sp>
        <p:nvSpPr>
          <p:cNvPr id="128" name="Text Box 22">
            <a:extLst>
              <a:ext uri="{FF2B5EF4-FFF2-40B4-BE49-F238E27FC236}">
                <a16:creationId xmlns:a16="http://schemas.microsoft.com/office/drawing/2014/main" id="{D81545BD-5AEB-EA93-6F6D-DB9A1DC4C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218" y="7276485"/>
            <a:ext cx="179315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15 827</a:t>
            </a:r>
          </a:p>
        </p:txBody>
      </p:sp>
      <p:sp>
        <p:nvSpPr>
          <p:cNvPr id="129" name="Text Box 22">
            <a:extLst>
              <a:ext uri="{FF2B5EF4-FFF2-40B4-BE49-F238E27FC236}">
                <a16:creationId xmlns:a16="http://schemas.microsoft.com/office/drawing/2014/main" id="{967ED6AA-213E-86C1-A460-38735A53C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2952" y="7246627"/>
            <a:ext cx="179315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0" name="Text Box 22">
            <a:extLst>
              <a:ext uri="{FF2B5EF4-FFF2-40B4-BE49-F238E27FC236}">
                <a16:creationId xmlns:a16="http://schemas.microsoft.com/office/drawing/2014/main" id="{639D6965-032F-A99A-14E9-23AF326B8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760" y="7226875"/>
            <a:ext cx="179315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3 165</a:t>
            </a:r>
          </a:p>
        </p:txBody>
      </p:sp>
      <p:sp>
        <p:nvSpPr>
          <p:cNvPr id="131" name="Text Box 22">
            <a:extLst>
              <a:ext uri="{FF2B5EF4-FFF2-40B4-BE49-F238E27FC236}">
                <a16:creationId xmlns:a16="http://schemas.microsoft.com/office/drawing/2014/main" id="{4DB4411E-9728-6653-1BA9-F24D0C0AF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4658" y="7204129"/>
            <a:ext cx="179315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2" name="Text Box 22">
            <a:extLst>
              <a:ext uri="{FF2B5EF4-FFF2-40B4-BE49-F238E27FC236}">
                <a16:creationId xmlns:a16="http://schemas.microsoft.com/office/drawing/2014/main" id="{643BBA2E-7827-393D-1961-0D713FC1D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8881" y="8215704"/>
            <a:ext cx="179315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26 167	</a:t>
            </a:r>
          </a:p>
        </p:txBody>
      </p:sp>
      <p:sp>
        <p:nvSpPr>
          <p:cNvPr id="133" name="Text Box 22">
            <a:extLst>
              <a:ext uri="{FF2B5EF4-FFF2-40B4-BE49-F238E27FC236}">
                <a16:creationId xmlns:a16="http://schemas.microsoft.com/office/drawing/2014/main" id="{A78B1482-D5E1-9CEC-ADA1-6C665A152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615" y="8185846"/>
            <a:ext cx="179315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4" name="Text Box 22">
            <a:extLst>
              <a:ext uri="{FF2B5EF4-FFF2-40B4-BE49-F238E27FC236}">
                <a16:creationId xmlns:a16="http://schemas.microsoft.com/office/drawing/2014/main" id="{6EE80745-EE73-C9FD-CA5F-942CA3F5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423" y="8166094"/>
            <a:ext cx="179315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6 541</a:t>
            </a:r>
          </a:p>
        </p:txBody>
      </p:sp>
      <p:sp>
        <p:nvSpPr>
          <p:cNvPr id="135" name="Text Box 22">
            <a:extLst>
              <a:ext uri="{FF2B5EF4-FFF2-40B4-BE49-F238E27FC236}">
                <a16:creationId xmlns:a16="http://schemas.microsoft.com/office/drawing/2014/main" id="{4000ED72-9CAC-7E2B-B098-6691DDABA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7321" y="8143348"/>
            <a:ext cx="179315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-19242" y="533449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19242" y="1127295"/>
            <a:ext cx="1624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71. 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843" y="1773626"/>
            <a:ext cx="285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1a.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843" y="5448162"/>
            <a:ext cx="340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1b.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9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72" grpId="0"/>
      <p:bldP spid="73" grpId="0"/>
      <p:bldP spid="74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-692311" y="2483921"/>
            <a:ext cx="165203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21 437 : 3				36 095 : 8</a:t>
            </a: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4BF83E23-D933-8EBC-7E85-C7FA2DF9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3526304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21 437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2433F002-5D36-FF55-1F13-38C1D19B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082" y="3424605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Line 10">
            <a:extLst>
              <a:ext uri="{FF2B5EF4-FFF2-40B4-BE49-F238E27FC236}">
                <a16:creationId xmlns:a16="http://schemas.microsoft.com/office/drawing/2014/main" id="{5ECB6912-D849-D710-F7B3-045C79F7D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7682" y="3699560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0" name="Line 11">
            <a:extLst>
              <a:ext uri="{FF2B5EF4-FFF2-40B4-BE49-F238E27FC236}">
                <a16:creationId xmlns:a16="http://schemas.microsoft.com/office/drawing/2014/main" id="{9FECDB66-66E5-AAB7-28C6-C734AA6DC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7682" y="4157395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1" name="Text Box 20">
            <a:extLst>
              <a:ext uri="{FF2B5EF4-FFF2-40B4-BE49-F238E27FC236}">
                <a16:creationId xmlns:a16="http://schemas.microsoft.com/office/drawing/2014/main" id="{5ADF9476-A84C-C551-786D-1C9A9BFC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882" y="4198988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2" name="Text Box 21">
            <a:extLst>
              <a:ext uri="{FF2B5EF4-FFF2-40B4-BE49-F238E27FC236}">
                <a16:creationId xmlns:a16="http://schemas.microsoft.com/office/drawing/2014/main" id="{A8E33972-4FF2-1254-B3CB-ADE4D293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482" y="4198988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 Box 22">
            <a:extLst>
              <a:ext uri="{FF2B5EF4-FFF2-40B4-BE49-F238E27FC236}">
                <a16:creationId xmlns:a16="http://schemas.microsoft.com/office/drawing/2014/main" id="{7FCAB191-0E43-1C70-8D96-CCB09EB31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082" y="4198988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Text Box 23">
            <a:extLst>
              <a:ext uri="{FF2B5EF4-FFF2-40B4-BE49-F238E27FC236}">
                <a16:creationId xmlns:a16="http://schemas.microsoft.com/office/drawing/2014/main" id="{8D6D25A1-3DDB-57BD-4F09-86689135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882" y="4118025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4D744261-2B3B-EFA4-9DE8-79E222BF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770" y="4115485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6" name="Text Box 25">
            <a:extLst>
              <a:ext uri="{FF2B5EF4-FFF2-40B4-BE49-F238E27FC236}">
                <a16:creationId xmlns:a16="http://schemas.microsoft.com/office/drawing/2014/main" id="{98D0C2A0-7305-856F-6DCA-3439A24E4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595" y="528071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Text Box 26">
            <a:extLst>
              <a:ext uri="{FF2B5EF4-FFF2-40B4-BE49-F238E27FC236}">
                <a16:creationId xmlns:a16="http://schemas.microsoft.com/office/drawing/2014/main" id="{E97F780F-046B-F9E6-525B-14B8BF62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782" y="4721910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" name="Text Box 27">
            <a:extLst>
              <a:ext uri="{FF2B5EF4-FFF2-40B4-BE49-F238E27FC236}">
                <a16:creationId xmlns:a16="http://schemas.microsoft.com/office/drawing/2014/main" id="{ABB8B7C6-5BB4-FBA8-7ACD-584FCBCF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657" y="4707623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 Box 28">
            <a:extLst>
              <a:ext uri="{FF2B5EF4-FFF2-40B4-BE49-F238E27FC236}">
                <a16:creationId xmlns:a16="http://schemas.microsoft.com/office/drawing/2014/main" id="{3400FE90-618F-14C4-7C8D-801194A0E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182" y="5275948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0" name="Text Box 29">
            <a:extLst>
              <a:ext uri="{FF2B5EF4-FFF2-40B4-BE49-F238E27FC236}">
                <a16:creationId xmlns:a16="http://schemas.microsoft.com/office/drawing/2014/main" id="{2F85212F-A69F-3605-2DBC-FA20A34E4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181" y="5955081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 Box 30">
            <a:extLst>
              <a:ext uri="{FF2B5EF4-FFF2-40B4-BE49-F238E27FC236}">
                <a16:creationId xmlns:a16="http://schemas.microsoft.com/office/drawing/2014/main" id="{878866AF-84F8-9732-096D-547AF9248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182" y="4198988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647B874F-76FB-FA3A-835D-47278691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919" y="3761472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36 095</a:t>
            </a:r>
          </a:p>
        </p:txBody>
      </p:sp>
      <p:sp>
        <p:nvSpPr>
          <p:cNvPr id="53" name="Text Box 9">
            <a:extLst>
              <a:ext uri="{FF2B5EF4-FFF2-40B4-BE49-F238E27FC236}">
                <a16:creationId xmlns:a16="http://schemas.microsoft.com/office/drawing/2014/main" id="{325F7304-D8DD-96B9-B90E-85BCC0234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9719" y="3659773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4" name="Line 10">
            <a:extLst>
              <a:ext uri="{FF2B5EF4-FFF2-40B4-BE49-F238E27FC236}">
                <a16:creationId xmlns:a16="http://schemas.microsoft.com/office/drawing/2014/main" id="{6BAC7B6C-1548-DF2B-CA4A-E9F470C44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7319" y="3934728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5" name="Line 11">
            <a:extLst>
              <a:ext uri="{FF2B5EF4-FFF2-40B4-BE49-F238E27FC236}">
                <a16:creationId xmlns:a16="http://schemas.microsoft.com/office/drawing/2014/main" id="{24836B6A-EC5C-3D92-4D1D-54E84DA26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7319" y="4392563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6" name="Text Box 20">
            <a:extLst>
              <a:ext uri="{FF2B5EF4-FFF2-40B4-BE49-F238E27FC236}">
                <a16:creationId xmlns:a16="http://schemas.microsoft.com/office/drawing/2014/main" id="{8DAAB705-123C-122F-A7B8-1673739EC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3519" y="443415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id="{ECF29F2A-796D-91BD-888F-9D6F36D9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3119" y="443415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8" name="Text Box 22">
            <a:extLst>
              <a:ext uri="{FF2B5EF4-FFF2-40B4-BE49-F238E27FC236}">
                <a16:creationId xmlns:a16="http://schemas.microsoft.com/office/drawing/2014/main" id="{D6D1A2C5-7531-741A-41A1-97550A0D3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1401" y="4436031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Text Box 23">
            <a:extLst>
              <a:ext uri="{FF2B5EF4-FFF2-40B4-BE49-F238E27FC236}">
                <a16:creationId xmlns:a16="http://schemas.microsoft.com/office/drawing/2014/main" id="{0A2758CB-9D64-023C-6397-C0BAD9630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9519" y="4353193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0" name="Text Box 24">
            <a:extLst>
              <a:ext uri="{FF2B5EF4-FFF2-40B4-BE49-F238E27FC236}">
                <a16:creationId xmlns:a16="http://schemas.microsoft.com/office/drawing/2014/main" id="{995FDD7B-E671-A4F1-2419-705B1BBF9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407" y="4350653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Text Box 25">
            <a:extLst>
              <a:ext uri="{FF2B5EF4-FFF2-40B4-BE49-F238E27FC236}">
                <a16:creationId xmlns:a16="http://schemas.microsoft.com/office/drawing/2014/main" id="{9416963E-4310-C26A-0613-FDD484ECA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0232" y="5515878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 Box 26">
            <a:extLst>
              <a:ext uri="{FF2B5EF4-FFF2-40B4-BE49-F238E27FC236}">
                <a16:creationId xmlns:a16="http://schemas.microsoft.com/office/drawing/2014/main" id="{7303DE22-A792-2CF0-BBB5-E4A47A1E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6419" y="4957078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3" name="Text Box 27">
            <a:extLst>
              <a:ext uri="{FF2B5EF4-FFF2-40B4-BE49-F238E27FC236}">
                <a16:creationId xmlns:a16="http://schemas.microsoft.com/office/drawing/2014/main" id="{D5724233-3256-C0BA-40FC-B53379C8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8294" y="4942791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Text Box 28">
            <a:extLst>
              <a:ext uri="{FF2B5EF4-FFF2-40B4-BE49-F238E27FC236}">
                <a16:creationId xmlns:a16="http://schemas.microsoft.com/office/drawing/2014/main" id="{39F9FE42-4305-7956-1BA7-1534CF4B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5819" y="5511116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585775AD-FA51-3674-43EC-5B55CF6C4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5818" y="6190249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6" name="Text Box 30">
            <a:extLst>
              <a:ext uri="{FF2B5EF4-FFF2-40B4-BE49-F238E27FC236}">
                <a16:creationId xmlns:a16="http://schemas.microsoft.com/office/drawing/2014/main" id="{EB31785D-4FFD-14DC-2D75-6CC671364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1819" y="4434156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22" y="1865436"/>
            <a:ext cx="676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9242" y="533449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9242" y="1127295"/>
            <a:ext cx="1624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71. 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2).</a:t>
            </a:r>
          </a:p>
        </p:txBody>
      </p:sp>
    </p:spTree>
    <p:extLst>
      <p:ext uri="{BB962C8B-B14F-4D97-AF65-F5344CB8AC3E}">
        <p14:creationId xmlns:p14="http://schemas.microsoft.com/office/powerpoint/2010/main" val="2982547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306635" y="3219643"/>
            <a:ext cx="9889084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     : 1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vỉ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10 243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…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18FDB5-40D1-E77A-897E-A33DC2CA4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105" y="3109666"/>
            <a:ext cx="4547072" cy="234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225708"/>
            <a:ext cx="16269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10 243 viên thuốc, người ta đóng vào các vỉ, mỗi vỉ 8 viên thuốc. Hỏi đóng được nhiều nhất bao nhiêu vỉ thuốc và còn thừa ra mấy viên?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3319" y="5452097"/>
            <a:ext cx="13845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10 243 : 8 = 1 280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1 280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1 280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9242" y="533449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242" y="1127295"/>
            <a:ext cx="1624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71. 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2).</a:t>
            </a:r>
          </a:p>
        </p:txBody>
      </p:sp>
    </p:spTree>
    <p:extLst>
      <p:ext uri="{BB962C8B-B14F-4D97-AF65-F5344CB8AC3E}">
        <p14:creationId xmlns:p14="http://schemas.microsoft.com/office/powerpoint/2010/main" val="34493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7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3794919" y="3124200"/>
            <a:ext cx="8839200" cy="2116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2281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>
            <a:fillRect/>
          </a:stretch>
        </p:blipFill>
        <p:spPr bwMode="auto">
          <a:xfrm>
            <a:off x="20639" y="24291"/>
            <a:ext cx="16235362" cy="909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 rot="920767">
            <a:off x="5041900" y="1727506"/>
            <a:ext cx="6426200" cy="6046729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171" tIns="47585" rIns="95171" bIns="47585" anchor="ctr"/>
          <a:lstStyle/>
          <a:p>
            <a:pPr algn="ctr" defTabSz="1214469">
              <a:defRPr/>
            </a:pPr>
            <a:endParaRPr lang="zh-CN" altLang="en-US" sz="24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34114" y="3418058"/>
            <a:ext cx="4459287" cy="2804533"/>
          </a:xfrm>
          <a:prstGeom prst="rect">
            <a:avLst/>
          </a:prstGeom>
          <a:noFill/>
        </p:spPr>
        <p:txBody>
          <a:bodyPr lIns="95171" tIns="47585" rIns="95171" bIns="47585">
            <a:spAutoFit/>
          </a:bodyPr>
          <a:lstStyle/>
          <a:p>
            <a:pPr algn="ctr" defTabSz="1214469">
              <a:defRPr/>
            </a:pPr>
            <a:r>
              <a:rPr lang="en-US" altLang="zh-CN" sz="8800" b="1" dirty="0">
                <a:solidFill>
                  <a:srgbClr val="FF0000"/>
                </a:solidFill>
                <a:effectLst>
                  <a:glow rad="1524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小单纯体" panose="02010601030101010101" pitchFamily="2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effectLst>
                <a:glow rad="152400">
                  <a:prstClr val="white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小单纯体" panose="02010601030101010101" pitchFamily="2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7" b="12019"/>
          <a:stretch>
            <a:fillRect/>
          </a:stretch>
        </p:blipFill>
        <p:spPr bwMode="auto">
          <a:xfrm rot="20009610">
            <a:off x="3475038" y="4217428"/>
            <a:ext cx="3930650" cy="365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276" y="647799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14" y="24290"/>
            <a:ext cx="16244887" cy="663241"/>
          </a:xfrm>
          <a:prstGeom prst="rect">
            <a:avLst/>
          </a:prstGeom>
        </p:spPr>
        <p:txBody>
          <a:bodyPr lIns="95171" tIns="47585" rIns="95171" bIns="47585">
            <a:spAutoFit/>
          </a:bodyPr>
          <a:lstStyle/>
          <a:p>
            <a:pPr algn="ctr">
              <a:defRPr/>
            </a:pPr>
            <a:r>
              <a:rPr lang="vi-VN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vi-VN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2549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19242" y="533449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14" y="24290"/>
            <a:ext cx="16244887" cy="663241"/>
          </a:xfrm>
          <a:prstGeom prst="rect">
            <a:avLst/>
          </a:prstGeom>
        </p:spPr>
        <p:txBody>
          <a:bodyPr lIns="95171" tIns="47585" rIns="95171" bIns="47585">
            <a:spAutoFit/>
          </a:bodyPr>
          <a:lstStyle/>
          <a:p>
            <a:pPr algn="ctr">
              <a:defRPr/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9242" y="1127295"/>
            <a:ext cx="1624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71. 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72" y="1673088"/>
            <a:ext cx="80712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15 000 : 5 = 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15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5 =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         15 000 : 5 = 3000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09438" y="195757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009438" y="2904329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24519" y="3746071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47919" y="1826144"/>
            <a:ext cx="327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21 000 : 3 = </a:t>
            </a:r>
            <a:endParaRPr lang="en-US" sz="4000" b="1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24 000 : 4 = </a:t>
            </a:r>
            <a:endParaRPr lang="en-US" sz="4000" b="1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56 000 : 7 = </a:t>
            </a:r>
            <a:endParaRPr lang="en-US" sz="4000" b="1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91" y="5081775"/>
            <a:ext cx="8002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126062"/>
              </p:ext>
            </p:extLst>
          </p:nvPr>
        </p:nvGraphicFramePr>
        <p:xfrm>
          <a:off x="108341" y="5850251"/>
          <a:ext cx="16321882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907">
                  <a:extLst>
                    <a:ext uri="{9D8B030D-6E8A-4147-A177-3AD203B41FA5}">
                      <a16:colId xmlns:a16="http://schemas.microsoft.com/office/drawing/2014/main" val="4226407754"/>
                    </a:ext>
                  </a:extLst>
                </a:gridCol>
                <a:gridCol w="1768874">
                  <a:extLst>
                    <a:ext uri="{9D8B030D-6E8A-4147-A177-3AD203B41FA5}">
                      <a16:colId xmlns:a16="http://schemas.microsoft.com/office/drawing/2014/main" val="232004177"/>
                    </a:ext>
                  </a:extLst>
                </a:gridCol>
                <a:gridCol w="2251294">
                  <a:extLst>
                    <a:ext uri="{9D8B030D-6E8A-4147-A177-3AD203B41FA5}">
                      <a16:colId xmlns:a16="http://schemas.microsoft.com/office/drawing/2014/main" val="805971326"/>
                    </a:ext>
                  </a:extLst>
                </a:gridCol>
                <a:gridCol w="1788926">
                  <a:extLst>
                    <a:ext uri="{9D8B030D-6E8A-4147-A177-3AD203B41FA5}">
                      <a16:colId xmlns:a16="http://schemas.microsoft.com/office/drawing/2014/main" val="2145276817"/>
                    </a:ext>
                  </a:extLst>
                </a:gridCol>
                <a:gridCol w="7939881">
                  <a:extLst>
                    <a:ext uri="{9D8B030D-6E8A-4147-A177-3AD203B41FA5}">
                      <a16:colId xmlns:a16="http://schemas.microsoft.com/office/drawing/2014/main" val="1925548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40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  <a:endParaRPr lang="en-US" sz="4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endParaRPr lang="en-US" sz="4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4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</a:t>
                      </a:r>
                      <a:endParaRPr lang="en-US" sz="4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0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endParaRPr lang="en-US" sz="4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468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16 945 : 2 = 8 472 (</a:t>
                      </a:r>
                      <a:r>
                        <a:rPr lang="en-US" sz="4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</a:t>
                      </a:r>
                      <a:r>
                        <a:rPr lang="en-US" sz="4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911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36 747 : 6 =                (</a:t>
                      </a:r>
                      <a:r>
                        <a:rPr lang="en-US" sz="4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</a:t>
                      </a:r>
                      <a:r>
                        <a:rPr lang="en-US" sz="4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91938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071742" y="7301234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78682" y="7301235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13742" y="7301236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134823" y="730123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09295" y="7358082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6 124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66749" y="7286644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781657" y="7286644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6 124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067805" y="7358082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3326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14" grpId="0"/>
      <p:bldP spid="15" grpId="0"/>
      <p:bldP spid="6" grpId="0"/>
      <p:bldP spid="16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8">
            <a:extLst>
              <a:ext uri="{FF2B5EF4-FFF2-40B4-BE49-F238E27FC236}">
                <a16:creationId xmlns:a16="http://schemas.microsoft.com/office/drawing/2014/main" id="{4BF83E23-D933-8EBC-7E85-C7FA2DF9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799" y="3525238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45 250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2433F002-5D36-FF55-1F13-38C1D19B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330" y="3525237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10">
            <a:extLst>
              <a:ext uri="{FF2B5EF4-FFF2-40B4-BE49-F238E27FC236}">
                <a16:creationId xmlns:a16="http://schemas.microsoft.com/office/drawing/2014/main" id="{5ECB6912-D849-D710-F7B3-045C79F7D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7682" y="3699560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0" name="Line 11">
            <a:extLst>
              <a:ext uri="{FF2B5EF4-FFF2-40B4-BE49-F238E27FC236}">
                <a16:creationId xmlns:a16="http://schemas.microsoft.com/office/drawing/2014/main" id="{9FECDB66-66E5-AAB7-28C6-C734AA6DC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7682" y="4157395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1" name="Text Box 20">
            <a:extLst>
              <a:ext uri="{FF2B5EF4-FFF2-40B4-BE49-F238E27FC236}">
                <a16:creationId xmlns:a16="http://schemas.microsoft.com/office/drawing/2014/main" id="{5ADF9476-A84C-C551-786D-1C9A9BFC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881" y="4198988"/>
            <a:ext cx="54290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1">
            <a:extLst>
              <a:ext uri="{FF2B5EF4-FFF2-40B4-BE49-F238E27FC236}">
                <a16:creationId xmlns:a16="http://schemas.microsoft.com/office/drawing/2014/main" id="{A8E33972-4FF2-1254-B3CB-ADE4D293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482" y="4198988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2">
            <a:extLst>
              <a:ext uri="{FF2B5EF4-FFF2-40B4-BE49-F238E27FC236}">
                <a16:creationId xmlns:a16="http://schemas.microsoft.com/office/drawing/2014/main" id="{7FCAB191-0E43-1C70-8D96-CCB09EB31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7936" y="4198988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3">
            <a:extLst>
              <a:ext uri="{FF2B5EF4-FFF2-40B4-BE49-F238E27FC236}">
                <a16:creationId xmlns:a16="http://schemas.microsoft.com/office/drawing/2014/main" id="{8D6D25A1-3DDB-57BD-4F09-86689135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882" y="4118025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4D744261-2B3B-EFA4-9DE8-79E222BF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770" y="4115485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25">
            <a:extLst>
              <a:ext uri="{FF2B5EF4-FFF2-40B4-BE49-F238E27FC236}">
                <a16:creationId xmlns:a16="http://schemas.microsoft.com/office/drawing/2014/main" id="{98D0C2A0-7305-856F-6DCA-3439A24E4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595" y="528071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26">
            <a:extLst>
              <a:ext uri="{FF2B5EF4-FFF2-40B4-BE49-F238E27FC236}">
                <a16:creationId xmlns:a16="http://schemas.microsoft.com/office/drawing/2014/main" id="{E97F780F-046B-F9E6-525B-14B8BF62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118" y="4705871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27">
            <a:extLst>
              <a:ext uri="{FF2B5EF4-FFF2-40B4-BE49-F238E27FC236}">
                <a16:creationId xmlns:a16="http://schemas.microsoft.com/office/drawing/2014/main" id="{ABB8B7C6-5BB4-FBA8-7ACD-584FCBCF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895" y="4714764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28">
            <a:extLst>
              <a:ext uri="{FF2B5EF4-FFF2-40B4-BE49-F238E27FC236}">
                <a16:creationId xmlns:a16="http://schemas.microsoft.com/office/drawing/2014/main" id="{3400FE90-618F-14C4-7C8D-801194A0E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182" y="5275948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0" name="Text Box 29">
            <a:extLst>
              <a:ext uri="{FF2B5EF4-FFF2-40B4-BE49-F238E27FC236}">
                <a16:creationId xmlns:a16="http://schemas.microsoft.com/office/drawing/2014/main" id="{2F85212F-A69F-3605-2DBC-FA20A34E4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181" y="5955081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30">
            <a:extLst>
              <a:ext uri="{FF2B5EF4-FFF2-40B4-BE49-F238E27FC236}">
                <a16:creationId xmlns:a16="http://schemas.microsoft.com/office/drawing/2014/main" id="{878866AF-84F8-9732-096D-547AF9248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182" y="4198988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647B874F-76FB-FA3A-835D-47278691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919" y="3761472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27 162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9">
            <a:extLst>
              <a:ext uri="{FF2B5EF4-FFF2-40B4-BE49-F238E27FC236}">
                <a16:creationId xmlns:a16="http://schemas.microsoft.com/office/drawing/2014/main" id="{325F7304-D8DD-96B9-B90E-85BCC0234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1619" y="3754521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10">
            <a:extLst>
              <a:ext uri="{FF2B5EF4-FFF2-40B4-BE49-F238E27FC236}">
                <a16:creationId xmlns:a16="http://schemas.microsoft.com/office/drawing/2014/main" id="{6BAC7B6C-1548-DF2B-CA4A-E9F470C44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7319" y="3934728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5" name="Line 11">
            <a:extLst>
              <a:ext uri="{FF2B5EF4-FFF2-40B4-BE49-F238E27FC236}">
                <a16:creationId xmlns:a16="http://schemas.microsoft.com/office/drawing/2014/main" id="{24836B6A-EC5C-3D92-4D1D-54E84DA26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7319" y="4392563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6" name="Text Box 20">
            <a:extLst>
              <a:ext uri="{FF2B5EF4-FFF2-40B4-BE49-F238E27FC236}">
                <a16:creationId xmlns:a16="http://schemas.microsoft.com/office/drawing/2014/main" id="{8DAAB705-123C-122F-A7B8-1673739EC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3519" y="443415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id="{ECF29F2A-796D-91BD-888F-9D6F36D9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3119" y="443415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22">
            <a:extLst>
              <a:ext uri="{FF2B5EF4-FFF2-40B4-BE49-F238E27FC236}">
                <a16:creationId xmlns:a16="http://schemas.microsoft.com/office/drawing/2014/main" id="{D6D1A2C5-7531-741A-41A1-97550A0D3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1401" y="4436031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23">
            <a:extLst>
              <a:ext uri="{FF2B5EF4-FFF2-40B4-BE49-F238E27FC236}">
                <a16:creationId xmlns:a16="http://schemas.microsoft.com/office/drawing/2014/main" id="{0A2758CB-9D64-023C-6397-C0BAD9630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9519" y="4353193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24">
            <a:extLst>
              <a:ext uri="{FF2B5EF4-FFF2-40B4-BE49-F238E27FC236}">
                <a16:creationId xmlns:a16="http://schemas.microsoft.com/office/drawing/2014/main" id="{995FDD7B-E671-A4F1-2419-705B1BBF9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407" y="4350653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25">
            <a:extLst>
              <a:ext uri="{FF2B5EF4-FFF2-40B4-BE49-F238E27FC236}">
                <a16:creationId xmlns:a16="http://schemas.microsoft.com/office/drawing/2014/main" id="{9416963E-4310-C26A-0613-FDD484ECA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0232" y="5515878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 Box 26">
            <a:extLst>
              <a:ext uri="{FF2B5EF4-FFF2-40B4-BE49-F238E27FC236}">
                <a16:creationId xmlns:a16="http://schemas.microsoft.com/office/drawing/2014/main" id="{7303DE22-A792-2CF0-BBB5-E4A47A1E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6419" y="4957078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27">
            <a:extLst>
              <a:ext uri="{FF2B5EF4-FFF2-40B4-BE49-F238E27FC236}">
                <a16:creationId xmlns:a16="http://schemas.microsoft.com/office/drawing/2014/main" id="{D5724233-3256-C0BA-40FC-B53379C8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2418" y="496305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28">
            <a:extLst>
              <a:ext uri="{FF2B5EF4-FFF2-40B4-BE49-F238E27FC236}">
                <a16:creationId xmlns:a16="http://schemas.microsoft.com/office/drawing/2014/main" id="{39F9FE42-4305-7956-1BA7-1534CF4B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5819" y="5511116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585775AD-FA51-3674-43EC-5B55CF6C4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5818" y="6190249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30">
            <a:extLst>
              <a:ext uri="{FF2B5EF4-FFF2-40B4-BE49-F238E27FC236}">
                <a16:creationId xmlns:a16="http://schemas.microsoft.com/office/drawing/2014/main" id="{EB31785D-4FFD-14DC-2D75-6CC671364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1819" y="4434156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7029" y="2018281"/>
            <a:ext cx="1627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3a.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 45 250 : 5           27 162 : 3             36 180 : 4</a:t>
            </a:r>
            <a:endParaRPr lang="en-US" sz="40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010" y="6658344"/>
            <a:ext cx="7833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3b.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a: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24119" y="7609088"/>
            <a:ext cx="7452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36 180 :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24119" y="7019907"/>
            <a:ext cx="741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832026"/>
            <a:ext cx="7757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27 162 :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-19242" y="533449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19242" y="1127295"/>
            <a:ext cx="1624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71. 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3).</a:t>
            </a:r>
          </a:p>
        </p:txBody>
      </p:sp>
    </p:spTree>
    <p:extLst>
      <p:ext uri="{BB962C8B-B14F-4D97-AF65-F5344CB8AC3E}">
        <p14:creationId xmlns:p14="http://schemas.microsoft.com/office/powerpoint/2010/main" val="253688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2" grpId="0"/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>
            <a:fillRect/>
          </a:stretch>
        </p:blipFill>
        <p:spPr bwMode="auto">
          <a:xfrm>
            <a:off x="20639" y="24291"/>
            <a:ext cx="16235362" cy="909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 rot="920767">
            <a:off x="5041900" y="1727506"/>
            <a:ext cx="6426200" cy="6046729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171" tIns="47585" rIns="95171" bIns="47585" anchor="ctr"/>
          <a:lstStyle/>
          <a:p>
            <a:pPr algn="ctr" defTabSz="1214469">
              <a:defRPr/>
            </a:pPr>
            <a:endParaRPr lang="zh-CN" altLang="en-US" sz="24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34114" y="3418058"/>
            <a:ext cx="4459287" cy="2804533"/>
          </a:xfrm>
          <a:prstGeom prst="rect">
            <a:avLst/>
          </a:prstGeom>
          <a:noFill/>
        </p:spPr>
        <p:txBody>
          <a:bodyPr lIns="95171" tIns="47585" rIns="95171" bIns="47585">
            <a:spAutoFit/>
          </a:bodyPr>
          <a:lstStyle/>
          <a:p>
            <a:pPr algn="ctr" defTabSz="1214469">
              <a:defRPr/>
            </a:pPr>
            <a:r>
              <a:rPr lang="en-US" altLang="zh-CN" sz="8800" b="1" dirty="0">
                <a:solidFill>
                  <a:srgbClr val="FF0000"/>
                </a:solidFill>
                <a:effectLst>
                  <a:glow rad="1524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小单纯体" panose="02010601030101010101" pitchFamily="2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effectLst>
                <a:glow rad="152400">
                  <a:prstClr val="white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小单纯体" panose="02010601030101010101" pitchFamily="2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7" b="12019"/>
          <a:stretch>
            <a:fillRect/>
          </a:stretch>
        </p:blipFill>
        <p:spPr bwMode="auto">
          <a:xfrm rot="20009610">
            <a:off x="3475038" y="4217428"/>
            <a:ext cx="3930650" cy="365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276" y="647799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14" y="24290"/>
            <a:ext cx="16244887" cy="663241"/>
          </a:xfrm>
          <a:prstGeom prst="rect">
            <a:avLst/>
          </a:prstGeom>
        </p:spPr>
        <p:txBody>
          <a:bodyPr lIns="95171" tIns="47585" rIns="95171" bIns="47585">
            <a:spAutoFit/>
          </a:bodyPr>
          <a:lstStyle/>
          <a:p>
            <a:pPr algn="ctr">
              <a:defRPr/>
            </a:pPr>
            <a:r>
              <a:rPr lang="vi-VN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vi-VN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699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22238" y="4267200"/>
            <a:ext cx="60960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i="0" u="sng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i="0" u="sng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u="sng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i="0" u="sng" dirty="0">
              <a:solidFill>
                <a:srgbClr val="008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: 1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12 000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6385719" y="5029200"/>
            <a:ext cx="9525000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12 000 : 6 = 2 000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2 000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307" y="2226533"/>
            <a:ext cx="16276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12 000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9242" y="697850"/>
            <a:ext cx="16235362" cy="718489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242" y="1378245"/>
            <a:ext cx="1624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71. Chia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3).</a:t>
            </a:r>
          </a:p>
        </p:txBody>
      </p:sp>
    </p:spTree>
    <p:extLst>
      <p:ext uri="{BB962C8B-B14F-4D97-AF65-F5344CB8AC3E}">
        <p14:creationId xmlns:p14="http://schemas.microsoft.com/office/powerpoint/2010/main" val="17687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pplication cliparts">
            <a:extLst>
              <a:ext uri="{FF2B5EF4-FFF2-40B4-BE49-F238E27FC236}">
                <a16:creationId xmlns:a16="http://schemas.microsoft.com/office/drawing/2014/main" id="{C7CBE933-F764-42F1-8E86-D546D4BF7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8944">
            <a:off x="940694" y="6171469"/>
            <a:ext cx="2351804" cy="2351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22AF3D2A-543E-4014-A9D8-091CD3603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381" y="5816549"/>
            <a:ext cx="3635896" cy="29087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8612AA-D484-4610-824D-A1487989B5EC}"/>
              </a:ext>
            </a:extLst>
          </p:cNvPr>
          <p:cNvSpPr txBox="1"/>
          <p:nvPr/>
        </p:nvSpPr>
        <p:spPr>
          <a:xfrm>
            <a:off x="2424567" y="3710429"/>
            <a:ext cx="11430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>
                <a:ln w="6600">
                  <a:solidFill>
                    <a:srgbClr val="5ECCF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Segoe UI" panose="020B0502040204020203" pitchFamily="34" charset="0"/>
                <a:ea typeface="方正正大黑简体" panose="02000000000000000000"/>
                <a:cs typeface="Segoe UI" panose="020B0502040204020203" pitchFamily="34" charset="0"/>
              </a:rPr>
              <a:t>HOẠT ĐỘNG VẬN DỤNG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47735E6-3F3F-3041-6B4F-6E210E4256E1}"/>
              </a:ext>
            </a:extLst>
          </p:cNvPr>
          <p:cNvSpPr txBox="1"/>
          <p:nvPr/>
        </p:nvSpPr>
        <p:spPr>
          <a:xfrm>
            <a:off x="2706005" y="5046147"/>
            <a:ext cx="10972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26 738 : 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51 645 : 4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9242" y="533449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9242" y="1127295"/>
            <a:ext cx="1624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71. 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3).</a:t>
            </a:r>
          </a:p>
        </p:txBody>
      </p:sp>
    </p:spTree>
    <p:extLst>
      <p:ext uri="{BB962C8B-B14F-4D97-AF65-F5344CB8AC3E}">
        <p14:creationId xmlns:p14="http://schemas.microsoft.com/office/powerpoint/2010/main" val="41241700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Nhóm 36">
            <a:extLst>
              <a:ext uri="{FF2B5EF4-FFF2-40B4-BE49-F238E27FC236}">
                <a16:creationId xmlns:a16="http://schemas.microsoft.com/office/drawing/2014/main" id="{76A52595-952D-3557-A96B-B82E7AD0F099}"/>
              </a:ext>
            </a:extLst>
          </p:cNvPr>
          <p:cNvGrpSpPr/>
          <p:nvPr/>
        </p:nvGrpSpPr>
        <p:grpSpPr>
          <a:xfrm>
            <a:off x="1612785" y="5181600"/>
            <a:ext cx="1854200" cy="2379133"/>
            <a:chOff x="1233192" y="3876740"/>
            <a:chExt cx="1390650" cy="1784350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DE0FF33B-0E9E-877F-8906-7AE022476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192" y="3876740"/>
              <a:ext cx="1390650" cy="178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564DF64C-DB96-046D-1BAE-3DA27F2C0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710" y="4312905"/>
              <a:ext cx="1150937" cy="1150938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1219170">
                <a:defRPr/>
              </a:pPr>
              <a:r>
                <a:rPr lang="en-GB" sz="3200">
                  <a:solidFill>
                    <a:prstClr val="white"/>
                  </a:solidFill>
                  <a:latin typeface="Segoe WP Semibold" panose="020B0702040204020203" pitchFamily="34" charset="0"/>
                  <a:cs typeface="Segoe WP Semibold" panose="020B0702040204020203" pitchFamily="34" charset="0"/>
                </a:rPr>
                <a:t>5</a:t>
              </a:r>
            </a:p>
          </p:txBody>
        </p:sp>
      </p:grpSp>
      <p:sp>
        <p:nvSpPr>
          <p:cNvPr id="30" name="Oval 28">
            <a:extLst>
              <a:ext uri="{FF2B5EF4-FFF2-40B4-BE49-F238E27FC236}">
                <a16:creationId xmlns:a16="http://schemas.microsoft.com/office/drawing/2014/main" id="{AD1D0DA5-FB40-F9D0-F8CC-EC4551A9B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598" y="5750540"/>
            <a:ext cx="1534583" cy="1534584"/>
          </a:xfrm>
          <a:prstGeom prst="ellipse">
            <a:avLst/>
          </a:prstGeom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219170">
              <a:defRPr/>
            </a:pPr>
            <a:r>
              <a:rPr lang="en-GB" sz="3200">
                <a:solidFill>
                  <a:prstClr val="white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5</a:t>
            </a:r>
          </a:p>
        </p:txBody>
      </p:sp>
      <p:sp>
        <p:nvSpPr>
          <p:cNvPr id="31" name="Oval 29">
            <a:extLst>
              <a:ext uri="{FF2B5EF4-FFF2-40B4-BE49-F238E27FC236}">
                <a16:creationId xmlns:a16="http://schemas.microsoft.com/office/drawing/2014/main" id="{22E4CBB0-3B93-A7C6-6B3E-990F8BAC2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598" y="5750540"/>
            <a:ext cx="1534583" cy="1534584"/>
          </a:xfrm>
          <a:prstGeom prst="ellipse">
            <a:avLst/>
          </a:prstGeom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219170">
              <a:defRPr/>
            </a:pPr>
            <a:r>
              <a:rPr lang="en-GB" sz="3200">
                <a:solidFill>
                  <a:prstClr val="white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4</a:t>
            </a:r>
          </a:p>
        </p:txBody>
      </p:sp>
      <p:sp>
        <p:nvSpPr>
          <p:cNvPr id="32" name="Oval 30">
            <a:extLst>
              <a:ext uri="{FF2B5EF4-FFF2-40B4-BE49-F238E27FC236}">
                <a16:creationId xmlns:a16="http://schemas.microsoft.com/office/drawing/2014/main" id="{5E90A7AC-C59B-F3EA-1772-A16096AC9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598" y="5750540"/>
            <a:ext cx="1534583" cy="1534584"/>
          </a:xfrm>
          <a:prstGeom prst="ellipse">
            <a:avLst/>
          </a:prstGeom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219170">
              <a:defRPr/>
            </a:pPr>
            <a:r>
              <a:rPr lang="en-GB" sz="3200">
                <a:solidFill>
                  <a:prstClr val="white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3</a:t>
            </a:r>
          </a:p>
        </p:txBody>
      </p:sp>
      <p:sp>
        <p:nvSpPr>
          <p:cNvPr id="33" name="Oval 31">
            <a:extLst>
              <a:ext uri="{FF2B5EF4-FFF2-40B4-BE49-F238E27FC236}">
                <a16:creationId xmlns:a16="http://schemas.microsoft.com/office/drawing/2014/main" id="{4DC687F7-61BC-58BC-EA6C-448592984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597" y="5750540"/>
            <a:ext cx="1534583" cy="1534584"/>
          </a:xfrm>
          <a:prstGeom prst="ellipse">
            <a:avLst/>
          </a:prstGeom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219170">
              <a:defRPr/>
            </a:pPr>
            <a:r>
              <a:rPr lang="en-GB" sz="3200">
                <a:solidFill>
                  <a:prstClr val="white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2</a:t>
            </a:r>
          </a:p>
        </p:txBody>
      </p:sp>
      <p:sp>
        <p:nvSpPr>
          <p:cNvPr id="34" name="Oval 32">
            <a:extLst>
              <a:ext uri="{FF2B5EF4-FFF2-40B4-BE49-F238E27FC236}">
                <a16:creationId xmlns:a16="http://schemas.microsoft.com/office/drawing/2014/main" id="{3AE478ED-B5B8-0DC5-E4F8-BB0957E45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596" y="5750540"/>
            <a:ext cx="1534583" cy="1534584"/>
          </a:xfrm>
          <a:prstGeom prst="ellipse">
            <a:avLst/>
          </a:prstGeom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219170">
              <a:defRPr/>
            </a:pPr>
            <a:r>
              <a:rPr lang="en-GB" sz="3200">
                <a:solidFill>
                  <a:prstClr val="white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1</a:t>
            </a:r>
          </a:p>
        </p:txBody>
      </p:sp>
      <p:sp>
        <p:nvSpPr>
          <p:cNvPr id="35" name="Oval 33">
            <a:extLst>
              <a:ext uri="{FF2B5EF4-FFF2-40B4-BE49-F238E27FC236}">
                <a16:creationId xmlns:a16="http://schemas.microsoft.com/office/drawing/2014/main" id="{40539601-A004-6F34-FF5D-5F929B2A9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594" y="5750540"/>
            <a:ext cx="1534583" cy="1534584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/>
            <a:r>
              <a:rPr lang="en-GB" altLang="en-US" sz="3200" b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Hết giờ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7E91555C-FABB-0465-B7BF-81670FF25564}"/>
              </a:ext>
            </a:extLst>
          </p:cNvPr>
          <p:cNvSpPr txBox="1"/>
          <p:nvPr/>
        </p:nvSpPr>
        <p:spPr>
          <a:xfrm>
            <a:off x="2423319" y="838200"/>
            <a:ext cx="11430000" cy="1200329"/>
          </a:xfrm>
          <a:prstGeom prst="rect">
            <a:avLst/>
          </a:prstGeom>
          <a:solidFill>
            <a:srgbClr val="FFCDFF"/>
          </a:solidFill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>
                <a:ln w="6600">
                  <a:solidFill>
                    <a:srgbClr val="5ECCF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Segoe UI" panose="020B0502040204020203" pitchFamily="34" charset="0"/>
                <a:ea typeface="方正正大黑简体" panose="02000000000000000000"/>
                <a:cs typeface="Segoe UI" panose="020B0502040204020203" pitchFamily="34" charset="0"/>
              </a:rPr>
              <a:t>HOẠT ĐỘNG VẬN DỤNG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9092C8F-7B4A-D671-D6D9-56A05DF2DA1B}"/>
              </a:ext>
            </a:extLst>
          </p:cNvPr>
          <p:cNvSpPr txBox="1"/>
          <p:nvPr/>
        </p:nvSpPr>
        <p:spPr>
          <a:xfrm>
            <a:off x="2908981" y="2438400"/>
            <a:ext cx="10972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vi-VN" sz="5400" b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26 </a:t>
            </a:r>
            <a:r>
              <a:rPr lang="vi-VN" sz="5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6 738 : 3</a:t>
            </a: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vi-VN" sz="5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vi-VN" sz="5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51 645 : 4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Application cliparts">
            <a:extLst>
              <a:ext uri="{FF2B5EF4-FFF2-40B4-BE49-F238E27FC236}">
                <a16:creationId xmlns:a16="http://schemas.microsoft.com/office/drawing/2014/main" id="{55A316B7-F942-3A94-A5A3-0775B6D81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2773">
            <a:off x="12394751" y="4964009"/>
            <a:ext cx="2997328" cy="2744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2FA0A83A-1074-6DFD-714B-6F08B04305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9" y="4343401"/>
            <a:ext cx="4800600" cy="36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7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7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4252119" y="2971800"/>
            <a:ext cx="8458200" cy="2268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8151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8018C67-9D69-E06C-8C94-67D796D95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4131" y="2057401"/>
            <a:ext cx="16310769" cy="6000770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B44AB8-35C6-69EC-2C10-7BBF676863E9}"/>
              </a:ext>
            </a:extLst>
          </p:cNvPr>
          <p:cNvSpPr/>
          <p:nvPr/>
        </p:nvSpPr>
        <p:spPr>
          <a:xfrm>
            <a:off x="6538119" y="8058171"/>
            <a:ext cx="4091457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17 486 : 2 = 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276" y="647799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4131" y="1144350"/>
            <a:ext cx="1624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71. 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1).</a:t>
            </a:r>
          </a:p>
        </p:txBody>
      </p:sp>
    </p:spTree>
    <p:extLst>
      <p:ext uri="{BB962C8B-B14F-4D97-AF65-F5344CB8AC3E}">
        <p14:creationId xmlns:p14="http://schemas.microsoft.com/office/powerpoint/2010/main" val="15236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3"/>
          <p:cNvSpPr txBox="1">
            <a:spLocks noChangeArrowheads="1"/>
          </p:cNvSpPr>
          <p:nvPr/>
        </p:nvSpPr>
        <p:spPr bwMode="auto">
          <a:xfrm>
            <a:off x="3235027" y="2289961"/>
            <a:ext cx="508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49"/>
          <p:cNvSpPr txBox="1">
            <a:spLocks noChangeArrowheads="1"/>
          </p:cNvSpPr>
          <p:nvPr/>
        </p:nvSpPr>
        <p:spPr bwMode="auto">
          <a:xfrm>
            <a:off x="1432720" y="2268008"/>
            <a:ext cx="2518735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17 486</a:t>
            </a:r>
          </a:p>
        </p:txBody>
      </p:sp>
      <p:grpSp>
        <p:nvGrpSpPr>
          <p:cNvPr id="43" name="Group 66"/>
          <p:cNvGrpSpPr/>
          <p:nvPr/>
        </p:nvGrpSpPr>
        <p:grpSpPr bwMode="auto">
          <a:xfrm>
            <a:off x="3128600" y="2356166"/>
            <a:ext cx="1394132" cy="1504031"/>
            <a:chOff x="2299" y="1252"/>
            <a:chExt cx="438" cy="517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99" y="1537"/>
              <a:ext cx="438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>
              <a:off x="2304" y="1252"/>
              <a:ext cx="0" cy="517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6" name="TextBox 36"/>
          <p:cNvSpPr txBox="1">
            <a:spLocks noChangeArrowheads="1"/>
          </p:cNvSpPr>
          <p:nvPr/>
        </p:nvSpPr>
        <p:spPr bwMode="auto">
          <a:xfrm>
            <a:off x="3125178" y="3309659"/>
            <a:ext cx="508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" name="TextBox 38"/>
          <p:cNvSpPr txBox="1">
            <a:spLocks noChangeArrowheads="1"/>
          </p:cNvSpPr>
          <p:nvPr/>
        </p:nvSpPr>
        <p:spPr bwMode="auto">
          <a:xfrm>
            <a:off x="2087608" y="2841156"/>
            <a:ext cx="381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8" name="TextBox 39"/>
          <p:cNvSpPr txBox="1">
            <a:spLocks noChangeArrowheads="1"/>
          </p:cNvSpPr>
          <p:nvPr/>
        </p:nvSpPr>
        <p:spPr bwMode="auto">
          <a:xfrm>
            <a:off x="1778824" y="2839781"/>
            <a:ext cx="508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38472" y="2161738"/>
            <a:ext cx="8100559" cy="13133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17 chia 2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được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8,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viết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8</a:t>
            </a:r>
          </a:p>
          <a:p>
            <a:pPr defTabSz="1219170">
              <a:defRPr/>
            </a:pP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8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nhân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2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bằng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16, 17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trừ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16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bằng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81001" y="3621513"/>
            <a:ext cx="10985319" cy="13133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Hạ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4;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được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14; 14 chia 2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được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7,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viết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7.</a:t>
            </a:r>
          </a:p>
          <a:p>
            <a:pPr defTabSz="1219170">
              <a:defRPr/>
            </a:pP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7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nhân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2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bằng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14, 14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trừ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14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bằng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51" name="TextBox 36"/>
          <p:cNvSpPr txBox="1">
            <a:spLocks noChangeArrowheads="1"/>
          </p:cNvSpPr>
          <p:nvPr/>
        </p:nvSpPr>
        <p:spPr bwMode="auto">
          <a:xfrm>
            <a:off x="3423059" y="3302236"/>
            <a:ext cx="508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2" name="TextBox 38"/>
          <p:cNvSpPr txBox="1">
            <a:spLocks noChangeArrowheads="1"/>
          </p:cNvSpPr>
          <p:nvPr/>
        </p:nvSpPr>
        <p:spPr bwMode="auto">
          <a:xfrm>
            <a:off x="2134344" y="3420267"/>
            <a:ext cx="381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3" name="TextBox 38"/>
          <p:cNvSpPr txBox="1">
            <a:spLocks noChangeArrowheads="1"/>
          </p:cNvSpPr>
          <p:nvPr/>
        </p:nvSpPr>
        <p:spPr bwMode="auto">
          <a:xfrm>
            <a:off x="2426522" y="3424137"/>
            <a:ext cx="795503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5" name="TextBox 38"/>
          <p:cNvSpPr txBox="1">
            <a:spLocks noChangeArrowheads="1"/>
          </p:cNvSpPr>
          <p:nvPr/>
        </p:nvSpPr>
        <p:spPr bwMode="auto">
          <a:xfrm>
            <a:off x="2415255" y="3926944"/>
            <a:ext cx="381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6" name="Rectangle: Rounded Corners 55"/>
          <p:cNvSpPr/>
          <p:nvPr/>
        </p:nvSpPr>
        <p:spPr>
          <a:xfrm>
            <a:off x="6134672" y="7670838"/>
            <a:ext cx="6169247" cy="93647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333" b="1" dirty="0">
                <a:solidFill>
                  <a:prstClr val="black"/>
                </a:solidFill>
                <a:cs typeface="Arial" panose="020B0604020202020204" pitchFamily="34" charset="0"/>
              </a:rPr>
              <a:t>17 486 : 2 = 8 743</a:t>
            </a:r>
          </a:p>
        </p:txBody>
      </p:sp>
      <p:sp>
        <p:nvSpPr>
          <p:cNvPr id="59" name="TextBox 38"/>
          <p:cNvSpPr txBox="1">
            <a:spLocks noChangeArrowheads="1"/>
          </p:cNvSpPr>
          <p:nvPr/>
        </p:nvSpPr>
        <p:spPr bwMode="auto">
          <a:xfrm>
            <a:off x="2700140" y="3926945"/>
            <a:ext cx="381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0" name="TextBox 36"/>
          <p:cNvSpPr txBox="1">
            <a:spLocks noChangeArrowheads="1"/>
          </p:cNvSpPr>
          <p:nvPr/>
        </p:nvSpPr>
        <p:spPr bwMode="auto">
          <a:xfrm>
            <a:off x="3693091" y="3302237"/>
            <a:ext cx="508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2705540" y="4526421"/>
            <a:ext cx="88440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TextBox 38"/>
          <p:cNvSpPr txBox="1">
            <a:spLocks noChangeArrowheads="1"/>
          </p:cNvSpPr>
          <p:nvPr/>
        </p:nvSpPr>
        <p:spPr bwMode="auto">
          <a:xfrm>
            <a:off x="3962883" y="3307892"/>
            <a:ext cx="381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Calibri" panose="020F0502020204030204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38220" y="4961554"/>
            <a:ext cx="10758489" cy="13133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Hạ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8; 8 chia 2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được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4,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viết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4.</a:t>
            </a:r>
          </a:p>
          <a:p>
            <a:pPr defTabSz="1219170">
              <a:defRPr/>
            </a:pP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4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nhân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2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bằng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8, 8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trừ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8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bằng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65" name="Rectangle: Rounded Corners 64"/>
          <p:cNvSpPr/>
          <p:nvPr/>
        </p:nvSpPr>
        <p:spPr>
          <a:xfrm>
            <a:off x="5961179" y="682171"/>
            <a:ext cx="4196441" cy="1117600"/>
          </a:xfrm>
          <a:prstGeom prst="roundRect">
            <a:avLst>
              <a:gd name="adj" fmla="val 24459"/>
            </a:avLst>
          </a:prstGeom>
          <a:ln w="57150">
            <a:solidFill>
              <a:srgbClr val="D0246E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17 486 : 2 = ?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123705" y="6151726"/>
            <a:ext cx="10758489" cy="13133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  <a:defRPr/>
            </a:pP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Hạ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6; 6 chia 2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được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3,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viết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3.</a:t>
            </a:r>
          </a:p>
          <a:p>
            <a:pPr defTabSz="1219170">
              <a:defRPr/>
            </a:pP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3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nhân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2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bằng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6, 6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trừ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6 </a:t>
            </a:r>
            <a:r>
              <a:rPr lang="en-US" sz="4267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bằng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257977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 animBg="1"/>
      <p:bldP spid="59" grpId="0"/>
      <p:bldP spid="60" grpId="0"/>
      <p:bldP spid="61" grpId="0"/>
      <p:bldP spid="63" grpId="0"/>
      <p:bldP spid="64" grpId="0"/>
      <p:bldP spid="65" grpId="0" animBg="1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8">
            <a:extLst>
              <a:ext uri="{FF2B5EF4-FFF2-40B4-BE49-F238E27FC236}">
                <a16:creationId xmlns:a16="http://schemas.microsoft.com/office/drawing/2014/main" id="{37C5E31F-F0F5-2EE3-9B58-C72EA8578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19" y="2311499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25 684</a:t>
            </a: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ED2DDC9B-3290-E790-E2E3-F065BD9EA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2303105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Line 10">
            <a:extLst>
              <a:ext uri="{FF2B5EF4-FFF2-40B4-BE49-F238E27FC236}">
                <a16:creationId xmlns:a16="http://schemas.microsoft.com/office/drawing/2014/main" id="{532C2D9F-05CB-64C5-0BF3-2B762DC28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3119" y="2484755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38" name="Line 11">
            <a:extLst>
              <a:ext uri="{FF2B5EF4-FFF2-40B4-BE49-F238E27FC236}">
                <a16:creationId xmlns:a16="http://schemas.microsoft.com/office/drawing/2014/main" id="{8429E886-2034-76A8-F7CF-2FBED9E8C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3119" y="2942590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3" name="Text Box 20">
            <a:extLst>
              <a:ext uri="{FF2B5EF4-FFF2-40B4-BE49-F238E27FC236}">
                <a16:creationId xmlns:a16="http://schemas.microsoft.com/office/drawing/2014/main" id="{7B0C5481-CD19-A708-4C19-3AF7DC44D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319" y="298418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Text Box 21">
            <a:extLst>
              <a:ext uri="{FF2B5EF4-FFF2-40B4-BE49-F238E27FC236}">
                <a16:creationId xmlns:a16="http://schemas.microsoft.com/office/drawing/2014/main" id="{5845D5F9-8630-5E25-07C0-C2AC37895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919" y="298418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Text Box 22">
            <a:extLst>
              <a:ext uri="{FF2B5EF4-FFF2-40B4-BE49-F238E27FC236}">
                <a16:creationId xmlns:a16="http://schemas.microsoft.com/office/drawing/2014/main" id="{E96B30B7-BD29-C551-1BDE-D881E7347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519" y="2984183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Text Box 23">
            <a:extLst>
              <a:ext uri="{FF2B5EF4-FFF2-40B4-BE49-F238E27FC236}">
                <a16:creationId xmlns:a16="http://schemas.microsoft.com/office/drawing/2014/main" id="{129FD9E4-4312-599A-6449-B26465065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2903220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id="{7FC26E77-CB00-8C69-5500-95122BC6D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207" y="2900680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8" name="Text Box 25">
            <a:extLst>
              <a:ext uri="{FF2B5EF4-FFF2-40B4-BE49-F238E27FC236}">
                <a16:creationId xmlns:a16="http://schemas.microsoft.com/office/drawing/2014/main" id="{AFC93918-9254-53E8-05BA-8D235253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032" y="406590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11E64375-4C66-55EA-C59A-7D0C3E345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219" y="350710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B5A0DB72-7C79-C3AF-405D-A09130751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094" y="3503644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8A952334-C425-F51C-9B8C-C56FD4725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1619" y="4061143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 Box 29">
            <a:extLst>
              <a:ext uri="{FF2B5EF4-FFF2-40B4-BE49-F238E27FC236}">
                <a16:creationId xmlns:a16="http://schemas.microsoft.com/office/drawing/2014/main" id="{06826049-D08A-7663-DEB5-14FB9AB13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1618" y="4740276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3" name="Text Box 30">
            <a:extLst>
              <a:ext uri="{FF2B5EF4-FFF2-40B4-BE49-F238E27FC236}">
                <a16:creationId xmlns:a16="http://schemas.microsoft.com/office/drawing/2014/main" id="{1458A8A0-755D-80F7-710E-736D2B692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619" y="2984183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Text Box 8">
            <a:extLst>
              <a:ext uri="{FF2B5EF4-FFF2-40B4-BE49-F238E27FC236}">
                <a16:creationId xmlns:a16="http://schemas.microsoft.com/office/drawing/2014/main" id="{6489C12F-C244-23F9-17AE-1E064F6EE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735" y="2385992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37 085</a:t>
            </a:r>
          </a:p>
        </p:txBody>
      </p:sp>
      <p:sp>
        <p:nvSpPr>
          <p:cNvPr id="69" name="Text Box 9">
            <a:extLst>
              <a:ext uri="{FF2B5EF4-FFF2-40B4-BE49-F238E27FC236}">
                <a16:creationId xmlns:a16="http://schemas.microsoft.com/office/drawing/2014/main" id="{D80D3C75-3D11-5540-3CA0-4ABABA267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6535" y="2377598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0" name="Line 10">
            <a:extLst>
              <a:ext uri="{FF2B5EF4-FFF2-40B4-BE49-F238E27FC236}">
                <a16:creationId xmlns:a16="http://schemas.microsoft.com/office/drawing/2014/main" id="{2B753E52-7EC3-0877-A55C-19ED0429A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4135" y="2559248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1" name="Line 11">
            <a:extLst>
              <a:ext uri="{FF2B5EF4-FFF2-40B4-BE49-F238E27FC236}">
                <a16:creationId xmlns:a16="http://schemas.microsoft.com/office/drawing/2014/main" id="{9B9EF55F-42C1-620B-03DA-75C4AE40F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4135" y="3017083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DE11513B-D790-4ED4-FF6D-746A0CB2B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0335" y="305867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00DB17C8-A118-5001-6FF0-23BC869C4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935" y="305867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954A8A3F-14A3-0087-A07F-352C69BBB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6495" y="3041849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1" name="Text Box 23">
            <a:extLst>
              <a:ext uri="{FF2B5EF4-FFF2-40B4-BE49-F238E27FC236}">
                <a16:creationId xmlns:a16="http://schemas.microsoft.com/office/drawing/2014/main" id="{38D4B460-AF28-B204-CC3B-F59D9A77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335" y="2977713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2" name="Text Box 24">
            <a:extLst>
              <a:ext uri="{FF2B5EF4-FFF2-40B4-BE49-F238E27FC236}">
                <a16:creationId xmlns:a16="http://schemas.microsoft.com/office/drawing/2014/main" id="{7C007764-FE51-1981-A693-EC7D143BE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23" y="2975173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3" name="Text Box 25">
            <a:extLst>
              <a:ext uri="{FF2B5EF4-FFF2-40B4-BE49-F238E27FC236}">
                <a16:creationId xmlns:a16="http://schemas.microsoft.com/office/drawing/2014/main" id="{0455788B-D85E-1B4B-55F3-40C1B3C5C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048" y="4140398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4" name="Text Box 26">
            <a:extLst>
              <a:ext uri="{FF2B5EF4-FFF2-40B4-BE49-F238E27FC236}">
                <a16:creationId xmlns:a16="http://schemas.microsoft.com/office/drawing/2014/main" id="{14722E21-104F-BB3B-984A-CEC7F035E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3235" y="3581598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5" name="Text Box 27">
            <a:extLst>
              <a:ext uri="{FF2B5EF4-FFF2-40B4-BE49-F238E27FC236}">
                <a16:creationId xmlns:a16="http://schemas.microsoft.com/office/drawing/2014/main" id="{6DD8BF9D-7AF4-A030-A8C7-F948C38D5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110" y="3567311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6" name="Text Box 28">
            <a:extLst>
              <a:ext uri="{FF2B5EF4-FFF2-40B4-BE49-F238E27FC236}">
                <a16:creationId xmlns:a16="http://schemas.microsoft.com/office/drawing/2014/main" id="{24F5BD12-A1CA-AFBC-B651-F57492AF0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635" y="4135636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7" name="Text Box 29">
            <a:extLst>
              <a:ext uri="{FF2B5EF4-FFF2-40B4-BE49-F238E27FC236}">
                <a16:creationId xmlns:a16="http://schemas.microsoft.com/office/drawing/2014/main" id="{30B29E2D-866E-43C7-7C89-9E12E84DA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634" y="4814769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8" name="Text Box 30">
            <a:extLst>
              <a:ext uri="{FF2B5EF4-FFF2-40B4-BE49-F238E27FC236}">
                <a16:creationId xmlns:a16="http://schemas.microsoft.com/office/drawing/2014/main" id="{06ABEFF8-B242-81F4-7448-BBC1D6893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8635" y="3058676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911" y="2010717"/>
            <a:ext cx="23622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276" y="647799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-34131" y="1316262"/>
            <a:ext cx="1624910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71. Chia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68" grpId="0"/>
      <p:bldP spid="69" grpId="0"/>
      <p:bldP spid="72" grpId="0"/>
      <p:bldP spid="73" grpId="0"/>
      <p:bldP spid="74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-692311" y="2483921"/>
            <a:ext cx="165203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     21 684 : 4			16 025 : 5			45 789 : 3</a:t>
            </a: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4BF83E23-D933-8EBC-7E85-C7FA2DF9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03" y="3451463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21 684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2433F002-5D36-FF55-1F13-38C1D19B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02" y="3424257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Line 10">
            <a:extLst>
              <a:ext uri="{FF2B5EF4-FFF2-40B4-BE49-F238E27FC236}">
                <a16:creationId xmlns:a16="http://schemas.microsoft.com/office/drawing/2014/main" id="{5ECB6912-D849-D710-F7B3-045C79F7D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7303" y="3624719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0" name="Line 11">
            <a:extLst>
              <a:ext uri="{FF2B5EF4-FFF2-40B4-BE49-F238E27FC236}">
                <a16:creationId xmlns:a16="http://schemas.microsoft.com/office/drawing/2014/main" id="{9FECDB66-66E5-AAB7-28C6-C734AA6DC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7303" y="4082554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1" name="Text Box 20">
            <a:extLst>
              <a:ext uri="{FF2B5EF4-FFF2-40B4-BE49-F238E27FC236}">
                <a16:creationId xmlns:a16="http://schemas.microsoft.com/office/drawing/2014/main" id="{5ADF9476-A84C-C551-786D-1C9A9BFC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03" y="4124147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 Box 21">
            <a:extLst>
              <a:ext uri="{FF2B5EF4-FFF2-40B4-BE49-F238E27FC236}">
                <a16:creationId xmlns:a16="http://schemas.microsoft.com/office/drawing/2014/main" id="{A8E33972-4FF2-1254-B3CB-ADE4D293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03" y="4124147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Text Box 22">
            <a:extLst>
              <a:ext uri="{FF2B5EF4-FFF2-40B4-BE49-F238E27FC236}">
                <a16:creationId xmlns:a16="http://schemas.microsoft.com/office/drawing/2014/main" id="{7FCAB191-0E43-1C70-8D96-CCB09EB31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03" y="4124147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4" name="Text Box 23">
            <a:extLst>
              <a:ext uri="{FF2B5EF4-FFF2-40B4-BE49-F238E27FC236}">
                <a16:creationId xmlns:a16="http://schemas.microsoft.com/office/drawing/2014/main" id="{8D6D25A1-3DDB-57BD-4F09-86689135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03" y="4043184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4D744261-2B3B-EFA4-9DE8-79E222BF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391" y="4040644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6" name="Text Box 25">
            <a:extLst>
              <a:ext uri="{FF2B5EF4-FFF2-40B4-BE49-F238E27FC236}">
                <a16:creationId xmlns:a16="http://schemas.microsoft.com/office/drawing/2014/main" id="{98D0C2A0-7305-856F-6DCA-3439A24E4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16" y="520586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Text Box 26">
            <a:extLst>
              <a:ext uri="{FF2B5EF4-FFF2-40B4-BE49-F238E27FC236}">
                <a16:creationId xmlns:a16="http://schemas.microsoft.com/office/drawing/2014/main" id="{E97F780F-046B-F9E6-525B-14B8BF62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403" y="464706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" name="Text Box 27">
            <a:extLst>
              <a:ext uri="{FF2B5EF4-FFF2-40B4-BE49-F238E27FC236}">
                <a16:creationId xmlns:a16="http://schemas.microsoft.com/office/drawing/2014/main" id="{ABB8B7C6-5BB4-FBA8-7ACD-584FCBCF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278" y="4632782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9" name="Text Box 28">
            <a:extLst>
              <a:ext uri="{FF2B5EF4-FFF2-40B4-BE49-F238E27FC236}">
                <a16:creationId xmlns:a16="http://schemas.microsoft.com/office/drawing/2014/main" id="{3400FE90-618F-14C4-7C8D-801194A0E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03" y="5201107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" name="Text Box 29">
            <a:extLst>
              <a:ext uri="{FF2B5EF4-FFF2-40B4-BE49-F238E27FC236}">
                <a16:creationId xmlns:a16="http://schemas.microsoft.com/office/drawing/2014/main" id="{2F85212F-A69F-3605-2DBC-FA20A34E4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02" y="5880240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 Box 30">
            <a:extLst>
              <a:ext uri="{FF2B5EF4-FFF2-40B4-BE49-F238E27FC236}">
                <a16:creationId xmlns:a16="http://schemas.microsoft.com/office/drawing/2014/main" id="{878866AF-84F8-9732-096D-547AF9248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03" y="4124147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647B874F-76FB-FA3A-835D-47278691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919" y="3525956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16 025</a:t>
            </a:r>
          </a:p>
        </p:txBody>
      </p:sp>
      <p:sp>
        <p:nvSpPr>
          <p:cNvPr id="53" name="Text Box 9">
            <a:extLst>
              <a:ext uri="{FF2B5EF4-FFF2-40B4-BE49-F238E27FC236}">
                <a16:creationId xmlns:a16="http://schemas.microsoft.com/office/drawing/2014/main" id="{325F7304-D8DD-96B9-B90E-85BCC0234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719" y="3536223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Line 10">
            <a:extLst>
              <a:ext uri="{FF2B5EF4-FFF2-40B4-BE49-F238E27FC236}">
                <a16:creationId xmlns:a16="http://schemas.microsoft.com/office/drawing/2014/main" id="{6BAC7B6C-1548-DF2B-CA4A-E9F470C44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8319" y="3699212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5" name="Line 11">
            <a:extLst>
              <a:ext uri="{FF2B5EF4-FFF2-40B4-BE49-F238E27FC236}">
                <a16:creationId xmlns:a16="http://schemas.microsoft.com/office/drawing/2014/main" id="{24836B6A-EC5C-3D92-4D1D-54E84DA26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8319" y="4157047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6" name="Text Box 20">
            <a:extLst>
              <a:ext uri="{FF2B5EF4-FFF2-40B4-BE49-F238E27FC236}">
                <a16:creationId xmlns:a16="http://schemas.microsoft.com/office/drawing/2014/main" id="{8DAAB705-123C-122F-A7B8-1673739EC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4519" y="4198640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id="{ECF29F2A-796D-91BD-888F-9D6F36D9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119" y="4198640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8" name="Text Box 22">
            <a:extLst>
              <a:ext uri="{FF2B5EF4-FFF2-40B4-BE49-F238E27FC236}">
                <a16:creationId xmlns:a16="http://schemas.microsoft.com/office/drawing/2014/main" id="{D6D1A2C5-7531-741A-41A1-97550A0D3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9340" y="4200474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9" name="Text Box 23">
            <a:extLst>
              <a:ext uri="{FF2B5EF4-FFF2-40B4-BE49-F238E27FC236}">
                <a16:creationId xmlns:a16="http://schemas.microsoft.com/office/drawing/2014/main" id="{0A2758CB-9D64-023C-6397-C0BAD9630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519" y="4117677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0" name="Text Box 24">
            <a:extLst>
              <a:ext uri="{FF2B5EF4-FFF2-40B4-BE49-F238E27FC236}">
                <a16:creationId xmlns:a16="http://schemas.microsoft.com/office/drawing/2014/main" id="{995FDD7B-E671-A4F1-2419-705B1BBF9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0407" y="4115137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Text Box 25">
            <a:extLst>
              <a:ext uri="{FF2B5EF4-FFF2-40B4-BE49-F238E27FC236}">
                <a16:creationId xmlns:a16="http://schemas.microsoft.com/office/drawing/2014/main" id="{9416963E-4310-C26A-0613-FDD484ECA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232" y="5280362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2" name="Text Box 26">
            <a:extLst>
              <a:ext uri="{FF2B5EF4-FFF2-40B4-BE49-F238E27FC236}">
                <a16:creationId xmlns:a16="http://schemas.microsoft.com/office/drawing/2014/main" id="{7303DE22-A792-2CF0-BBB5-E4A47A1E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7419" y="4721562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xt Box 27">
            <a:extLst>
              <a:ext uri="{FF2B5EF4-FFF2-40B4-BE49-F238E27FC236}">
                <a16:creationId xmlns:a16="http://schemas.microsoft.com/office/drawing/2014/main" id="{D5724233-3256-C0BA-40FC-B53379C8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9294" y="470727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Text Box 28">
            <a:extLst>
              <a:ext uri="{FF2B5EF4-FFF2-40B4-BE49-F238E27FC236}">
                <a16:creationId xmlns:a16="http://schemas.microsoft.com/office/drawing/2014/main" id="{39F9FE42-4305-7956-1BA7-1534CF4B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819" y="527560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585775AD-FA51-3674-43EC-5B55CF6C4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818" y="5954733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 Box 30">
            <a:extLst>
              <a:ext uri="{FF2B5EF4-FFF2-40B4-BE49-F238E27FC236}">
                <a16:creationId xmlns:a16="http://schemas.microsoft.com/office/drawing/2014/main" id="{EB31785D-4FFD-14DC-2D75-6CC671364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819" y="4198640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Text Box 8">
            <a:extLst>
              <a:ext uri="{FF2B5EF4-FFF2-40B4-BE49-F238E27FC236}">
                <a16:creationId xmlns:a16="http://schemas.microsoft.com/office/drawing/2014/main" id="{16E631B4-5687-4905-CC6C-2036A9C3F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9712" y="3686631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45 789</a:t>
            </a:r>
          </a:p>
        </p:txBody>
      </p:sp>
      <p:sp>
        <p:nvSpPr>
          <p:cNvPr id="68" name="Text Box 9">
            <a:extLst>
              <a:ext uri="{FF2B5EF4-FFF2-40B4-BE49-F238E27FC236}">
                <a16:creationId xmlns:a16="http://schemas.microsoft.com/office/drawing/2014/main" id="{C6E9E1AF-1856-4E3B-62BF-AB7AD9D40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8512" y="3678237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9" name="Line 10">
            <a:extLst>
              <a:ext uri="{FF2B5EF4-FFF2-40B4-BE49-F238E27FC236}">
                <a16:creationId xmlns:a16="http://schemas.microsoft.com/office/drawing/2014/main" id="{337DCEFE-6963-6A5C-6016-287C3368A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06112" y="3859887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0" name="Line 11">
            <a:extLst>
              <a:ext uri="{FF2B5EF4-FFF2-40B4-BE49-F238E27FC236}">
                <a16:creationId xmlns:a16="http://schemas.microsoft.com/office/drawing/2014/main" id="{A6215911-5770-B857-3C80-390773AD8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06112" y="4317722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1" name="Text Box 20">
            <a:extLst>
              <a:ext uri="{FF2B5EF4-FFF2-40B4-BE49-F238E27FC236}">
                <a16:creationId xmlns:a16="http://schemas.microsoft.com/office/drawing/2014/main" id="{52E90D1F-8C25-BF8F-D480-812B31EAD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2312" y="435931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 Box 21">
            <a:extLst>
              <a:ext uri="{FF2B5EF4-FFF2-40B4-BE49-F238E27FC236}">
                <a16:creationId xmlns:a16="http://schemas.microsoft.com/office/drawing/2014/main" id="{EDD47C69-13CF-063D-5B47-5E1BEBC66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1912" y="435931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 Box 22">
            <a:extLst>
              <a:ext uri="{FF2B5EF4-FFF2-40B4-BE49-F238E27FC236}">
                <a16:creationId xmlns:a16="http://schemas.microsoft.com/office/drawing/2014/main" id="{D27769EE-17EB-93B8-3266-2B3EB315D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5096" y="4359315"/>
            <a:ext cx="244475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4" name="Text Box 23">
            <a:extLst>
              <a:ext uri="{FF2B5EF4-FFF2-40B4-BE49-F238E27FC236}">
                <a16:creationId xmlns:a16="http://schemas.microsoft.com/office/drawing/2014/main" id="{2997EACF-F097-C65F-6863-6BF8C397F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2572" y="4278352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5" name="Text Box 24">
            <a:extLst>
              <a:ext uri="{FF2B5EF4-FFF2-40B4-BE49-F238E27FC236}">
                <a16:creationId xmlns:a16="http://schemas.microsoft.com/office/drawing/2014/main" id="{BB44B631-6BDA-8059-6620-81EC859F3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3880" y="4275812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 Box 25">
            <a:extLst>
              <a:ext uri="{FF2B5EF4-FFF2-40B4-BE49-F238E27FC236}">
                <a16:creationId xmlns:a16="http://schemas.microsoft.com/office/drawing/2014/main" id="{1721AA94-6103-E822-84DD-C9DA95FE2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865" y="5441037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7" name="Text Box 26">
            <a:extLst>
              <a:ext uri="{FF2B5EF4-FFF2-40B4-BE49-F238E27FC236}">
                <a16:creationId xmlns:a16="http://schemas.microsoft.com/office/drawing/2014/main" id="{9AAB0ED6-0499-75C1-292E-50FBF41E6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0912" y="4859377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8" name="Text Box 27">
            <a:extLst>
              <a:ext uri="{FF2B5EF4-FFF2-40B4-BE49-F238E27FC236}">
                <a16:creationId xmlns:a16="http://schemas.microsoft.com/office/drawing/2014/main" id="{0EFBC0C5-78FB-82A7-7DEF-7003E014E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8487" y="486795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9" name="Text Box 28">
            <a:extLst>
              <a:ext uri="{FF2B5EF4-FFF2-40B4-BE49-F238E27FC236}">
                <a16:creationId xmlns:a16="http://schemas.microsoft.com/office/drawing/2014/main" id="{1DF648D3-1BC8-7C2B-0D2C-0A326A335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7452" y="543627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0" name="Text Box 29">
            <a:extLst>
              <a:ext uri="{FF2B5EF4-FFF2-40B4-BE49-F238E27FC236}">
                <a16:creationId xmlns:a16="http://schemas.microsoft.com/office/drawing/2014/main" id="{353EBA56-45FE-A5C0-033D-1F959EE52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3171" y="6115408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 Box 30">
            <a:extLst>
              <a:ext uri="{FF2B5EF4-FFF2-40B4-BE49-F238E27FC236}">
                <a16:creationId xmlns:a16="http://schemas.microsoft.com/office/drawing/2014/main" id="{1BB8E7D7-CB9E-E277-AA66-8DD19CE2A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6312" y="4359315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2" name="Text Box 28">
            <a:extLst>
              <a:ext uri="{FF2B5EF4-FFF2-40B4-BE49-F238E27FC236}">
                <a16:creationId xmlns:a16="http://schemas.microsoft.com/office/drawing/2014/main" id="{D7DA93D7-5214-B6C2-F340-9AB917C46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0128" y="6121094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3" name="Text Box 22">
            <a:extLst>
              <a:ext uri="{FF2B5EF4-FFF2-40B4-BE49-F238E27FC236}">
                <a16:creationId xmlns:a16="http://schemas.microsoft.com/office/drawing/2014/main" id="{A219FBDF-AD94-91EA-402D-149A9A1B5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3173" y="4367480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4" name="Text Box 29">
            <a:extLst>
              <a:ext uri="{FF2B5EF4-FFF2-40B4-BE49-F238E27FC236}">
                <a16:creationId xmlns:a16="http://schemas.microsoft.com/office/drawing/2014/main" id="{D2A08C81-3B60-1F55-D6DC-CB7D73DF7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0127" y="6779976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847117"/>
            <a:ext cx="394650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7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1276" y="647799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1114" y="24290"/>
            <a:ext cx="16244887" cy="663241"/>
          </a:xfrm>
          <a:prstGeom prst="rect">
            <a:avLst/>
          </a:prstGeom>
        </p:spPr>
        <p:txBody>
          <a:bodyPr lIns="95171" tIns="47585" rIns="95171" bIns="47585">
            <a:spAutoFit/>
          </a:bodyPr>
          <a:lstStyle/>
          <a:p>
            <a:pPr algn="ctr">
              <a:defRPr/>
            </a:pPr>
            <a:r>
              <a:rPr lang="vi-VN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vi-VN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-34131" y="1144350"/>
            <a:ext cx="1624910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71. Chia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289719" y="3276600"/>
            <a:ext cx="676607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ô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: 10 160 kg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: …kg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7389835" y="3276600"/>
            <a:ext cx="8153401" cy="33167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–gam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10 160 : 4 = 2 540 (kg)</a:t>
            </a:r>
          </a:p>
          <a:p>
            <a:pPr algn="ctr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2 540 kg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76" y="1869370"/>
            <a:ext cx="16276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kho chứa 10 160 kg muối. Người ta chia đều số muối đó vào 4 ô tô để chở 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miền núi. Hỏi mỗi ô tô chở bao nhiêu ki-lô-gam muối?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76" y="647799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4131" y="1144350"/>
            <a:ext cx="1624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71. 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7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3566319" y="3352800"/>
            <a:ext cx="9677400" cy="1963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EM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>
            <a:fillRect/>
          </a:stretch>
        </p:blipFill>
        <p:spPr bwMode="auto">
          <a:xfrm>
            <a:off x="20639" y="24291"/>
            <a:ext cx="16235362" cy="909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 rot="920767">
            <a:off x="5041900" y="1727506"/>
            <a:ext cx="6426200" cy="6046729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171" tIns="47585" rIns="95171" bIns="47585" anchor="ctr"/>
          <a:lstStyle/>
          <a:p>
            <a:pPr algn="ctr" defTabSz="1214469">
              <a:defRPr/>
            </a:pPr>
            <a:endParaRPr lang="zh-CN" altLang="en-US" sz="24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34114" y="3418058"/>
            <a:ext cx="4459287" cy="2804533"/>
          </a:xfrm>
          <a:prstGeom prst="rect">
            <a:avLst/>
          </a:prstGeom>
          <a:noFill/>
        </p:spPr>
        <p:txBody>
          <a:bodyPr lIns="95171" tIns="47585" rIns="95171" bIns="47585">
            <a:spAutoFit/>
          </a:bodyPr>
          <a:lstStyle/>
          <a:p>
            <a:pPr algn="ctr" defTabSz="1214469">
              <a:defRPr/>
            </a:pPr>
            <a:r>
              <a:rPr lang="en-US" altLang="zh-CN" sz="8800" b="1" dirty="0">
                <a:solidFill>
                  <a:srgbClr val="FF0000"/>
                </a:solidFill>
                <a:effectLst>
                  <a:glow rad="1524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小单纯体" panose="02010601030101010101" pitchFamily="2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effectLst>
                <a:glow rad="152400">
                  <a:prstClr val="white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小单纯体" panose="02010601030101010101" pitchFamily="2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7" b="12019"/>
          <a:stretch>
            <a:fillRect/>
          </a:stretch>
        </p:blipFill>
        <p:spPr bwMode="auto">
          <a:xfrm rot="20009610">
            <a:off x="3475038" y="4217428"/>
            <a:ext cx="3930650" cy="365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276" y="647799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14" y="24290"/>
            <a:ext cx="16244887" cy="663241"/>
          </a:xfrm>
          <a:prstGeom prst="rect">
            <a:avLst/>
          </a:prstGeom>
        </p:spPr>
        <p:txBody>
          <a:bodyPr lIns="95171" tIns="47585" rIns="95171" bIns="47585">
            <a:spAutoFit/>
          </a:bodyPr>
          <a:lstStyle/>
          <a:p>
            <a:pPr algn="ctr">
              <a:defRPr/>
            </a:pPr>
            <a:r>
              <a:rPr lang="vi-VN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0428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1591</Words>
  <Application>Microsoft Office PowerPoint</Application>
  <PresentationFormat>Custom</PresentationFormat>
  <Paragraphs>367</Paragraphs>
  <Slides>23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等线</vt:lpstr>
      <vt:lpstr>.VnTime</vt:lpstr>
      <vt:lpstr>Arial</vt:lpstr>
      <vt:lpstr>Calibri</vt:lpstr>
      <vt:lpstr>Calibri Light</vt:lpstr>
      <vt:lpstr>Segoe UI</vt:lpstr>
      <vt:lpstr>Segoe WP Semibold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193</cp:revision>
  <dcterms:created xsi:type="dcterms:W3CDTF">2022-07-10T01:37:20Z</dcterms:created>
  <dcterms:modified xsi:type="dcterms:W3CDTF">2025-05-05T14:47:03Z</dcterms:modified>
</cp:coreProperties>
</file>