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56C5-FBA7-1F83-CDF7-3FA671C4D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764D-3101-1EDD-BEE0-06F72FF75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B0B83-A503-E3B2-F963-6062C817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C4A98-69F1-92D4-B0D4-0F1E06F4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4EB64-AAB0-C2F9-1767-66BC4AB9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3A03-C38F-94F0-2E6D-86B5B783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F96E7-08F9-9B76-19AF-D9E6691ED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998BA-8068-8980-612D-8B83F779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8661-99AC-666B-97B1-931CF1AD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D2B78-E09A-9003-AEBE-B53A1A6E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14FCD-30F8-6ADC-2BC4-39808B4A5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32EDD-E696-2EA9-4E3E-C0A955EF3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E041-ED14-D800-BC28-6EB4CED4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D4B8F-7ED5-23B7-A7C5-0A58716F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794F7-02D5-AA01-F6D5-785AE634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5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7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8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7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1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9BDB-EDFC-8601-CB12-A1722924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F727-41FB-B660-B6BC-3E796243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5BE17-3550-A27D-66AB-97039657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75CA3-F41B-B8A2-F870-4D23F291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E9EE-8CF6-B405-428B-0E30FFA0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9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4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8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76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2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4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263B-20AE-B366-0EB5-9639A3D4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9A422-EC6A-7217-0986-338447BE6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8ACD1-F51E-58D2-99E6-F806B8C5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AED4-0890-548F-A375-FE056AF5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B532-F69E-AF7E-47A6-13E894EA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3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6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1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62C9-D0B8-E13A-12F7-64C5A6B1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08D4-3ED8-3357-D199-DCE1D4994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E42B1-9F98-E5EE-EF88-B6C3A96B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DA408-4948-6590-34B4-C41B501D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3A56C-0C33-DF6E-100C-6C75D651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4FDE7-214F-4E9C-AA5D-53A0C256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EA-F126-1A67-2E62-1F6C4896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162C6-9FCD-E28D-05F0-4AA5D857C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FAB84-81DA-DD65-353A-B7F6EF784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58B84-5994-9DFF-4ABF-0ED29560D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FC147-6B73-6558-F13E-C8135B469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69C67-0528-2C2D-AD94-DE6A1AD1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6B6AF-4ABF-9118-985C-56B02200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ABBDB-0B13-124B-ABFF-78286C83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9B24-BE29-AE9C-EE73-241254F4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608A8-A6FE-89F4-52FC-CFAF0363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A3634-1F98-C4DD-B2A8-7EF88301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6021D-42FF-BE5D-FA22-99E221D5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73213-260A-0C95-E116-53179DCD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BD776-B0F0-91E7-2116-5466C500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640B4-A4A1-AE58-4553-59E9981D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847B-DD8E-34DF-EB94-33763175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CA71-22C4-166F-55D2-ECB973496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40A9-60F7-751E-50D3-CACFDF1C9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8A291-37AF-EDCD-E76F-8FF54143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CA790-4C3C-4C54-D643-B31D00D0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AED0D-769A-78E6-04E2-701CB0C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A562-2100-0B0F-7397-88C5E795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F0670-6A4D-1807-E72B-74836164E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B7D61-7257-5C7F-D4ED-149A41349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5D128-0028-7705-9A09-EC11B338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54E79-EF89-145C-C47D-3FBB194C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42A5-B8A1-2F85-7470-7B33EF63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67827-F198-0E3A-3FFB-C12F8F10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84296-DDFF-08C5-60D1-2EF980DAB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51A4-CDFA-65B2-4CFA-543474430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D302-AACF-498B-B03D-CECD2CD13AC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2F1E-4163-A9F5-D90F-196781472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E21F7-AAE2-6F83-E7BC-5A7329800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814E8-8DAB-55AF-F05A-8180CC582EFA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C78EA6-3BBF-1872-DC4F-458CCDD3ED9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65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801759-4B75-A85D-B42B-D51390E0B9E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663B6F-2D64-BE34-88D9-8A4DD98F9937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447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8.svg"/><Relationship Id="rId7" Type="http://schemas.openxmlformats.org/officeDocument/2006/relationships/image" Target="../media/image5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18.svg"/><Relationship Id="rId7" Type="http://schemas.openxmlformats.org/officeDocument/2006/relationships/image" Target="../media/image36.svg"/><Relationship Id="rId12" Type="http://schemas.openxmlformats.org/officeDocument/2006/relationships/image" Target="../media/image62.png"/><Relationship Id="rId2" Type="http://schemas.openxmlformats.org/officeDocument/2006/relationships/image" Target="../media/image17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61.svg"/><Relationship Id="rId5" Type="http://schemas.openxmlformats.org/officeDocument/2006/relationships/image" Target="../media/image57.svg"/><Relationship Id="rId15" Type="http://schemas.openxmlformats.org/officeDocument/2006/relationships/image" Target="../media/image65.sv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3.png"/><Relationship Id="rId3" Type="http://schemas.openxmlformats.org/officeDocument/2006/relationships/image" Target="../media/image68.svg"/><Relationship Id="rId7" Type="http://schemas.openxmlformats.org/officeDocument/2006/relationships/image" Target="../media/image70.svg"/><Relationship Id="rId12" Type="http://schemas.openxmlformats.org/officeDocument/2006/relationships/image" Target="../media/image2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11" Type="http://schemas.openxmlformats.org/officeDocument/2006/relationships/image" Target="../media/image72.svg"/><Relationship Id="rId5" Type="http://schemas.openxmlformats.org/officeDocument/2006/relationships/image" Target="../media/image26.svg"/><Relationship Id="rId10" Type="http://schemas.openxmlformats.org/officeDocument/2006/relationships/image" Target="../media/image71.png"/><Relationship Id="rId4" Type="http://schemas.openxmlformats.org/officeDocument/2006/relationships/image" Target="../media/image25.png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3261" y="3570257"/>
            <a:ext cx="1594199" cy="511323"/>
            <a:chOff x="0" y="0"/>
            <a:chExt cx="629807" cy="202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3261" y="4364093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3261" y="5157928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3261" y="1188750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3261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3261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67270" y="215090"/>
            <a:ext cx="11034032" cy="6502847"/>
            <a:chOff x="-34178" y="-76200"/>
            <a:chExt cx="4359124" cy="2569026"/>
          </a:xfrm>
        </p:grpSpPr>
        <p:sp>
          <p:nvSpPr>
            <p:cNvPr id="21" name="Freeform 21"/>
            <p:cNvSpPr/>
            <p:nvPr/>
          </p:nvSpPr>
          <p:spPr>
            <a:xfrm>
              <a:off x="-34178" y="-16455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>
            <a:off x="456773" y="4841641"/>
            <a:ext cx="1739927" cy="1611608"/>
          </a:xfrm>
          <a:custGeom>
            <a:avLst/>
            <a:gdLst/>
            <a:ahLst/>
            <a:cxnLst/>
            <a:rect l="l" t="t" r="r" b="b"/>
            <a:pathLst>
              <a:path w="2609891" h="2417412">
                <a:moveTo>
                  <a:pt x="0" y="0"/>
                </a:moveTo>
                <a:lnTo>
                  <a:pt x="2609892" y="0"/>
                </a:lnTo>
                <a:lnTo>
                  <a:pt x="2609892" y="2417412"/>
                </a:lnTo>
                <a:lnTo>
                  <a:pt x="0" y="2417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1697204" y="2322607"/>
            <a:ext cx="8430158" cy="3888411"/>
          </a:xfrm>
          <a:custGeom>
            <a:avLst/>
            <a:gdLst/>
            <a:ahLst/>
            <a:cxnLst/>
            <a:rect l="l" t="t" r="r" b="b"/>
            <a:pathLst>
              <a:path w="12645237" h="5832616">
                <a:moveTo>
                  <a:pt x="0" y="0"/>
                </a:moveTo>
                <a:lnTo>
                  <a:pt x="12645236" y="0"/>
                </a:lnTo>
                <a:lnTo>
                  <a:pt x="12645236" y="5832616"/>
                </a:lnTo>
                <a:lnTo>
                  <a:pt x="0" y="5832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 rot="111923">
            <a:off x="4900626" y="5254936"/>
            <a:ext cx="3917431" cy="512827"/>
          </a:xfrm>
          <a:custGeom>
            <a:avLst/>
            <a:gdLst/>
            <a:ahLst/>
            <a:cxnLst/>
            <a:rect l="l" t="t" r="r" b="b"/>
            <a:pathLst>
              <a:path w="5876146" h="769241">
                <a:moveTo>
                  <a:pt x="0" y="0"/>
                </a:moveTo>
                <a:lnTo>
                  <a:pt x="5876147" y="0"/>
                </a:lnTo>
                <a:lnTo>
                  <a:pt x="5876147" y="769241"/>
                </a:lnTo>
                <a:lnTo>
                  <a:pt x="0" y="769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7" name="Freeform 87"/>
          <p:cNvSpPr/>
          <p:nvPr/>
        </p:nvSpPr>
        <p:spPr>
          <a:xfrm rot="-948696">
            <a:off x="9567989" y="1965458"/>
            <a:ext cx="436508" cy="436508"/>
          </a:xfrm>
          <a:custGeom>
            <a:avLst/>
            <a:gdLst/>
            <a:ahLst/>
            <a:cxnLst/>
            <a:rect l="l" t="t" r="r" b="b"/>
            <a:pathLst>
              <a:path w="654762" h="654762">
                <a:moveTo>
                  <a:pt x="0" y="0"/>
                </a:moveTo>
                <a:lnTo>
                  <a:pt x="654762" y="0"/>
                </a:lnTo>
                <a:lnTo>
                  <a:pt x="654762" y="654762"/>
                </a:lnTo>
                <a:lnTo>
                  <a:pt x="0" y="654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10094708" y="861535"/>
            <a:ext cx="1237877" cy="654431"/>
          </a:xfrm>
          <a:custGeom>
            <a:avLst/>
            <a:gdLst/>
            <a:ahLst/>
            <a:cxnLst/>
            <a:rect l="l" t="t" r="r" b="b"/>
            <a:pathLst>
              <a:path w="1856816" h="981647">
                <a:moveTo>
                  <a:pt x="0" y="0"/>
                </a:moveTo>
                <a:lnTo>
                  <a:pt x="1856816" y="0"/>
                </a:lnTo>
                <a:lnTo>
                  <a:pt x="1856816" y="981646"/>
                </a:lnTo>
                <a:lnTo>
                  <a:pt x="0" y="981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3624" r="-18131"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4330603" y="5694672"/>
            <a:ext cx="2508501" cy="944181"/>
          </a:xfrm>
          <a:custGeom>
            <a:avLst/>
            <a:gdLst/>
            <a:ahLst/>
            <a:cxnLst/>
            <a:rect l="l" t="t" r="r" b="b"/>
            <a:pathLst>
              <a:path w="3762752" h="1416272">
                <a:moveTo>
                  <a:pt x="0" y="0"/>
                </a:moveTo>
                <a:lnTo>
                  <a:pt x="3762753" y="0"/>
                </a:lnTo>
                <a:lnTo>
                  <a:pt x="3762753" y="1416273"/>
                </a:lnTo>
                <a:lnTo>
                  <a:pt x="0" y="14162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23209"/>
            </a:stretch>
          </a:blipFill>
        </p:spPr>
      </p:sp>
      <p:sp>
        <p:nvSpPr>
          <p:cNvPr id="90" name="Freeform 90"/>
          <p:cNvSpPr/>
          <p:nvPr/>
        </p:nvSpPr>
        <p:spPr>
          <a:xfrm rot="4654281">
            <a:off x="7269966" y="1372692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2"/>
                </a:lnTo>
                <a:lnTo>
                  <a:pt x="0" y="6547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 rot="-6208683">
            <a:off x="3701088" y="1397710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2"/>
                </a:lnTo>
                <a:lnTo>
                  <a:pt x="0" y="6547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3" name="Freeform 93"/>
          <p:cNvSpPr/>
          <p:nvPr/>
        </p:nvSpPr>
        <p:spPr>
          <a:xfrm>
            <a:off x="6725998" y="54894"/>
            <a:ext cx="5481089" cy="1274353"/>
          </a:xfrm>
          <a:custGeom>
            <a:avLst/>
            <a:gdLst/>
            <a:ahLst/>
            <a:cxnLst/>
            <a:rect l="l" t="t" r="r" b="b"/>
            <a:pathLst>
              <a:path w="8221634" h="1911530">
                <a:moveTo>
                  <a:pt x="0" y="0"/>
                </a:moveTo>
                <a:lnTo>
                  <a:pt x="8221634" y="0"/>
                </a:lnTo>
                <a:lnTo>
                  <a:pt x="8221634" y="1911530"/>
                </a:lnTo>
                <a:lnTo>
                  <a:pt x="0" y="19115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 flipH="1">
            <a:off x="128536" y="2944942"/>
            <a:ext cx="2583350" cy="3606771"/>
          </a:xfrm>
          <a:custGeom>
            <a:avLst/>
            <a:gdLst/>
            <a:ahLst/>
            <a:cxnLst/>
            <a:rect l="l" t="t" r="r" b="b"/>
            <a:pathLst>
              <a:path w="3875025" h="5410157">
                <a:moveTo>
                  <a:pt x="3875025" y="0"/>
                </a:moveTo>
                <a:lnTo>
                  <a:pt x="0" y="0"/>
                </a:lnTo>
                <a:lnTo>
                  <a:pt x="0" y="5410157"/>
                </a:lnTo>
                <a:lnTo>
                  <a:pt x="3875025" y="5410157"/>
                </a:lnTo>
                <a:lnTo>
                  <a:pt x="3875025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2" y="380907"/>
            <a:ext cx="1361662" cy="136166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A388CDF-71E7-087C-5C0C-D94560EB3E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50026" y="1693464"/>
            <a:ext cx="3962743" cy="114614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D3E5D69-2C27-5318-81E2-8FDB16A6A3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3719" y="2890462"/>
            <a:ext cx="8401016" cy="267637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A818266A-061E-46D5-8BB6-6212122B9EF2}"/>
              </a:ext>
            </a:extLst>
          </p:cNvPr>
          <p:cNvSpPr txBox="1"/>
          <p:nvPr/>
        </p:nvSpPr>
        <p:spPr>
          <a:xfrm>
            <a:off x="3365701" y="927265"/>
            <a:ext cx="422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68710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2545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6381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187203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1981039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04957" y="2774874"/>
            <a:ext cx="1594199" cy="511323"/>
            <a:chOff x="0" y="0"/>
            <a:chExt cx="629807" cy="202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AutoShape 62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5" name="AutoShape 85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6" name="Freeform 86"/>
          <p:cNvSpPr/>
          <p:nvPr/>
        </p:nvSpPr>
        <p:spPr>
          <a:xfrm>
            <a:off x="514350" y="416640"/>
            <a:ext cx="1448508" cy="1283740"/>
          </a:xfrm>
          <a:custGeom>
            <a:avLst/>
            <a:gdLst/>
            <a:ahLst/>
            <a:cxnLst/>
            <a:rect l="l" t="t" r="r" b="b"/>
            <a:pathLst>
              <a:path w="2172762" h="1925610">
                <a:moveTo>
                  <a:pt x="0" y="0"/>
                </a:moveTo>
                <a:lnTo>
                  <a:pt x="2172762" y="0"/>
                </a:lnTo>
                <a:lnTo>
                  <a:pt x="2172762" y="1925610"/>
                </a:lnTo>
                <a:lnTo>
                  <a:pt x="0" y="1925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 rot="-10800000">
            <a:off x="10201975" y="621666"/>
            <a:ext cx="1041731" cy="1327639"/>
          </a:xfrm>
          <a:custGeom>
            <a:avLst/>
            <a:gdLst/>
            <a:ahLst/>
            <a:cxnLst/>
            <a:rect l="l" t="t" r="r" b="b"/>
            <a:pathLst>
              <a:path w="1562597" h="1991459">
                <a:moveTo>
                  <a:pt x="0" y="0"/>
                </a:moveTo>
                <a:lnTo>
                  <a:pt x="1562597" y="0"/>
                </a:lnTo>
                <a:lnTo>
                  <a:pt x="1562597" y="1991459"/>
                </a:lnTo>
                <a:lnTo>
                  <a:pt x="0" y="1991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107"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4893318" y="288466"/>
            <a:ext cx="6350389" cy="6350389"/>
          </a:xfrm>
          <a:custGeom>
            <a:avLst/>
            <a:gdLst/>
            <a:ahLst/>
            <a:cxnLst/>
            <a:rect l="l" t="t" r="r" b="b"/>
            <a:pathLst>
              <a:path w="9525583" h="9525583">
                <a:moveTo>
                  <a:pt x="0" y="0"/>
                </a:moveTo>
                <a:lnTo>
                  <a:pt x="9525583" y="0"/>
                </a:lnTo>
                <a:lnTo>
                  <a:pt x="9525583" y="9525583"/>
                </a:lnTo>
                <a:lnTo>
                  <a:pt x="0" y="952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B0B070CE-6384-A1D4-5E64-DA61E0EC7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48" y="942489"/>
            <a:ext cx="6053853" cy="588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232015" y="829240"/>
            <a:ext cx="719021" cy="719021"/>
          </a:xfrm>
          <a:custGeom>
            <a:avLst/>
            <a:gdLst/>
            <a:ahLst/>
            <a:cxnLst/>
            <a:rect l="l" t="t" r="r" b="b"/>
            <a:pathLst>
              <a:path w="1078531" h="1078531">
                <a:moveTo>
                  <a:pt x="0" y="0"/>
                </a:moveTo>
                <a:lnTo>
                  <a:pt x="1078531" y="0"/>
                </a:lnTo>
                <a:lnTo>
                  <a:pt x="1078531" y="1078530"/>
                </a:lnTo>
                <a:lnTo>
                  <a:pt x="0" y="107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5465405" y="1946290"/>
            <a:ext cx="4450115" cy="4692565"/>
          </a:xfrm>
          <a:custGeom>
            <a:avLst/>
            <a:gdLst/>
            <a:ahLst/>
            <a:cxnLst/>
            <a:rect l="l" t="t" r="r" b="b"/>
            <a:pathLst>
              <a:path w="6675173" h="7038847">
                <a:moveTo>
                  <a:pt x="0" y="0"/>
                </a:moveTo>
                <a:lnTo>
                  <a:pt x="6675172" y="0"/>
                </a:lnTo>
                <a:lnTo>
                  <a:pt x="6675172" y="7038847"/>
                </a:lnTo>
                <a:lnTo>
                  <a:pt x="0" y="70388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9" name="TextBox 89"/>
          <p:cNvSpPr txBox="1"/>
          <p:nvPr/>
        </p:nvSpPr>
        <p:spPr>
          <a:xfrm>
            <a:off x="2134309" y="854640"/>
            <a:ext cx="778121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515"/>
              </a:lnSpc>
            </a:pPr>
            <a:r>
              <a:rPr lang="en-US" sz="2395">
                <a:solidFill>
                  <a:srgbClr val="000000"/>
                </a:solidFill>
                <a:latin typeface="Cambria Bold"/>
              </a:rPr>
              <a:t>Chia sẻ với người thân suy nghĩ, cảm xúc của mình về những việc làm góp phần gìn giữ truyền thống Uống nước nhớ nguồn.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1128329" y="1982585"/>
            <a:ext cx="4337075" cy="2743200"/>
            <a:chOff x="0" y="0"/>
            <a:chExt cx="8674150" cy="5486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674150" cy="5486400"/>
            </a:xfrm>
            <a:custGeom>
              <a:avLst/>
              <a:gdLst/>
              <a:ahLst/>
              <a:cxnLst/>
              <a:rect l="l" t="t" r="r" b="b"/>
              <a:pathLst>
                <a:path w="8674150" h="5486400">
                  <a:moveTo>
                    <a:pt x="0" y="0"/>
                  </a:moveTo>
                  <a:lnTo>
                    <a:pt x="8674150" y="0"/>
                  </a:lnTo>
                  <a:lnTo>
                    <a:pt x="86741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TextBox 92"/>
            <p:cNvSpPr txBox="1"/>
            <p:nvPr/>
          </p:nvSpPr>
          <p:spPr>
            <a:xfrm>
              <a:off x="433668" y="445350"/>
              <a:ext cx="7696772" cy="2975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855"/>
                </a:lnSpc>
              </a:pP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Uống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nhớ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nguồn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truyền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thống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lâu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đời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cha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ông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ta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truyền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thế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hệ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trẻ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mai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sau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335863" y="752241"/>
            <a:ext cx="860836" cy="860836"/>
          </a:xfrm>
          <a:custGeom>
            <a:avLst/>
            <a:gdLst/>
            <a:ahLst/>
            <a:cxnLst/>
            <a:rect l="l" t="t" r="r" b="b"/>
            <a:pathLst>
              <a:path w="1291254" h="1291254">
                <a:moveTo>
                  <a:pt x="0" y="0"/>
                </a:moveTo>
                <a:lnTo>
                  <a:pt x="1291255" y="0"/>
                </a:lnTo>
                <a:lnTo>
                  <a:pt x="1291255" y="1291254"/>
                </a:lnTo>
                <a:lnTo>
                  <a:pt x="0" y="1291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8" name="TextBox 88"/>
          <p:cNvSpPr txBox="1"/>
          <p:nvPr/>
        </p:nvSpPr>
        <p:spPr>
          <a:xfrm>
            <a:off x="2343533" y="902671"/>
            <a:ext cx="778121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515"/>
              </a:lnSpc>
            </a:pP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Tìm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đọc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về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Lòng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ơn</a:t>
            </a:r>
            <a:endParaRPr lang="en-US" sz="2395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647515" y="1574977"/>
            <a:ext cx="10422619" cy="4971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Vị</a:t>
            </a: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bụng</a:t>
            </a:r>
            <a:endParaRPr lang="en-US" sz="1832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đứng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lênh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láng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trận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mưa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lo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lắng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bất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đắc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dĩ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băng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</a:t>
            </a:r>
            <a:endParaRPr lang="en-US" sz="1832" dirty="0">
              <a:solidFill>
                <a:srgbClr val="000000"/>
              </a:solidFill>
              <a:latin typeface="Cambria"/>
            </a:endParaRP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lịch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tiến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gần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hỏi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>
                <a:solidFill>
                  <a:srgbClr val="000000"/>
                </a:solidFill>
                <a:latin typeface="Cambria"/>
              </a:rPr>
              <a:t>- “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cõng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vượt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?”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ngạc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lẳng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gật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đầu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ý. Anh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cõng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băng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dần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Sau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sang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kia,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vội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vội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rã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kia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tiếc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giúp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đỡ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Anh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mong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báo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đáp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rằng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chí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ít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cũng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tỏ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kích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giờ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hành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trình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đầy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gian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nan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chân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côn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trùng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cắn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sưng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Lát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bắt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kịp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theo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giúp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.”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đoạn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ít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thức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ăn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thuốc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men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túi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ra.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dắt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lừa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giao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tốt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ngừng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Sau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tiếp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5519026">
            <a:off x="7010440" y="1323127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3"/>
                </a:lnTo>
                <a:lnTo>
                  <a:pt x="0" y="65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 rot="-5575777">
            <a:off x="3971801" y="1323127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3"/>
                </a:lnTo>
                <a:lnTo>
                  <a:pt x="0" y="65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5212795" y="1813320"/>
            <a:ext cx="1221827" cy="237701"/>
          </a:xfrm>
          <a:custGeom>
            <a:avLst/>
            <a:gdLst/>
            <a:ahLst/>
            <a:cxnLst/>
            <a:rect l="l" t="t" r="r" b="b"/>
            <a:pathLst>
              <a:path w="1832740" h="356551">
                <a:moveTo>
                  <a:pt x="0" y="0"/>
                </a:moveTo>
                <a:lnTo>
                  <a:pt x="1832740" y="0"/>
                </a:lnTo>
                <a:lnTo>
                  <a:pt x="1832740" y="356551"/>
                </a:lnTo>
                <a:lnTo>
                  <a:pt x="0" y="356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780F81-C835-AB91-344C-B244C01E9E08}"/>
              </a:ext>
            </a:extLst>
          </p:cNvPr>
          <p:cNvGrpSpPr/>
          <p:nvPr/>
        </p:nvGrpSpPr>
        <p:grpSpPr>
          <a:xfrm>
            <a:off x="1111851" y="2666911"/>
            <a:ext cx="4513967" cy="2098995"/>
            <a:chOff x="1111851" y="2666911"/>
            <a:chExt cx="4513967" cy="2098995"/>
          </a:xfrm>
        </p:grpSpPr>
        <p:sp>
          <p:nvSpPr>
            <p:cNvPr id="87" name="Freeform 87"/>
            <p:cNvSpPr/>
            <p:nvPr/>
          </p:nvSpPr>
          <p:spPr>
            <a:xfrm>
              <a:off x="1111851" y="2666911"/>
              <a:ext cx="4513967" cy="2098995"/>
            </a:xfrm>
            <a:custGeom>
              <a:avLst/>
              <a:gdLst/>
              <a:ahLst/>
              <a:cxnLst/>
              <a:rect l="l" t="t" r="r" b="b"/>
              <a:pathLst>
                <a:path w="6770950" h="3148492">
                  <a:moveTo>
                    <a:pt x="0" y="0"/>
                  </a:moveTo>
                  <a:lnTo>
                    <a:pt x="6770950" y="0"/>
                  </a:lnTo>
                  <a:lnTo>
                    <a:pt x="6770950" y="3148492"/>
                  </a:lnTo>
                  <a:lnTo>
                    <a:pt x="0" y="3148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TextBox 89"/>
            <p:cNvSpPr txBox="1"/>
            <p:nvPr/>
          </p:nvSpPr>
          <p:spPr>
            <a:xfrm>
              <a:off x="1521114" y="3152834"/>
              <a:ext cx="3695441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Chia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sẻ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bài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học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với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người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thân</a:t>
              </a:r>
              <a:endParaRPr lang="en-US" sz="3200" dirty="0">
                <a:solidFill>
                  <a:srgbClr val="C66400"/>
                </a:solidFill>
                <a:latin typeface="Cambria Bold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92" name="TextBox 9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3" name="Freeform 93"/>
          <p:cNvSpPr/>
          <p:nvPr/>
        </p:nvSpPr>
        <p:spPr>
          <a:xfrm>
            <a:off x="6091832" y="2666911"/>
            <a:ext cx="4513967" cy="2098995"/>
          </a:xfrm>
          <a:custGeom>
            <a:avLst/>
            <a:gdLst/>
            <a:ahLst/>
            <a:cxnLst/>
            <a:rect l="l" t="t" r="r" b="b"/>
            <a:pathLst>
              <a:path w="6770950" h="3148492">
                <a:moveTo>
                  <a:pt x="0" y="0"/>
                </a:moveTo>
                <a:lnTo>
                  <a:pt x="6770950" y="0"/>
                </a:lnTo>
                <a:lnTo>
                  <a:pt x="6770950" y="3148492"/>
                </a:lnTo>
                <a:lnTo>
                  <a:pt x="0" y="3148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5" name="TextBox 95"/>
          <p:cNvSpPr txBox="1"/>
          <p:nvPr/>
        </p:nvSpPr>
        <p:spPr>
          <a:xfrm>
            <a:off x="6501096" y="3152834"/>
            <a:ext cx="3695441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3200">
                <a:solidFill>
                  <a:srgbClr val="C66400"/>
                </a:solidFill>
                <a:latin typeface="Cambria Bold"/>
              </a:rPr>
              <a:t>Chuẩn bị bài mới</a:t>
            </a:r>
          </a:p>
        </p:txBody>
      </p:sp>
      <p:sp>
        <p:nvSpPr>
          <p:cNvPr id="96" name="Freeform 96"/>
          <p:cNvSpPr/>
          <p:nvPr/>
        </p:nvSpPr>
        <p:spPr>
          <a:xfrm>
            <a:off x="6091832" y="2716523"/>
            <a:ext cx="543401" cy="543401"/>
          </a:xfrm>
          <a:custGeom>
            <a:avLst/>
            <a:gdLst/>
            <a:ahLst/>
            <a:cxnLst/>
            <a:rect l="l" t="t" r="r" b="b"/>
            <a:pathLst>
              <a:path w="815102" h="815102">
                <a:moveTo>
                  <a:pt x="0" y="0"/>
                </a:moveTo>
                <a:lnTo>
                  <a:pt x="815102" y="0"/>
                </a:lnTo>
                <a:lnTo>
                  <a:pt x="815102" y="815101"/>
                </a:lnTo>
                <a:lnTo>
                  <a:pt x="0" y="815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 rot="-805759">
            <a:off x="1143624" y="2704960"/>
            <a:ext cx="664547" cy="566526"/>
          </a:xfrm>
          <a:custGeom>
            <a:avLst/>
            <a:gdLst/>
            <a:ahLst/>
            <a:cxnLst/>
            <a:rect l="l" t="t" r="r" b="b"/>
            <a:pathLst>
              <a:path w="996820" h="849789">
                <a:moveTo>
                  <a:pt x="0" y="0"/>
                </a:moveTo>
                <a:lnTo>
                  <a:pt x="996819" y="0"/>
                </a:lnTo>
                <a:lnTo>
                  <a:pt x="996819" y="849789"/>
                </a:lnTo>
                <a:lnTo>
                  <a:pt x="0" y="8497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8" name="Freeform 98"/>
          <p:cNvSpPr/>
          <p:nvPr/>
        </p:nvSpPr>
        <p:spPr>
          <a:xfrm rot="-5400000">
            <a:off x="771715" y="481316"/>
            <a:ext cx="666155" cy="1261698"/>
          </a:xfrm>
          <a:custGeom>
            <a:avLst/>
            <a:gdLst/>
            <a:ahLst/>
            <a:cxnLst/>
            <a:rect l="l" t="t" r="r" b="b"/>
            <a:pathLst>
              <a:path w="999232" h="1892547">
                <a:moveTo>
                  <a:pt x="0" y="0"/>
                </a:moveTo>
                <a:lnTo>
                  <a:pt x="999232" y="0"/>
                </a:lnTo>
                <a:lnTo>
                  <a:pt x="999232" y="1892547"/>
                </a:lnTo>
                <a:lnTo>
                  <a:pt x="0" y="18925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7092"/>
            </a:stretch>
          </a:blipFill>
        </p:spPr>
      </p:sp>
      <p:sp>
        <p:nvSpPr>
          <p:cNvPr id="99" name="Freeform 99"/>
          <p:cNvSpPr/>
          <p:nvPr/>
        </p:nvSpPr>
        <p:spPr>
          <a:xfrm>
            <a:off x="10197050" y="940903"/>
            <a:ext cx="1046657" cy="534065"/>
          </a:xfrm>
          <a:custGeom>
            <a:avLst/>
            <a:gdLst/>
            <a:ahLst/>
            <a:cxnLst/>
            <a:rect l="l" t="t" r="r" b="b"/>
            <a:pathLst>
              <a:path w="1569985" h="801097">
                <a:moveTo>
                  <a:pt x="0" y="0"/>
                </a:moveTo>
                <a:lnTo>
                  <a:pt x="1569985" y="0"/>
                </a:lnTo>
                <a:lnTo>
                  <a:pt x="1569985" y="801098"/>
                </a:lnTo>
                <a:lnTo>
                  <a:pt x="0" y="8010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r="-9625"/>
            </a:stretch>
          </a:blipFill>
        </p:spPr>
      </p:sp>
      <p:sp>
        <p:nvSpPr>
          <p:cNvPr id="100" name="TextBox 100"/>
          <p:cNvSpPr txBox="1"/>
          <p:nvPr/>
        </p:nvSpPr>
        <p:spPr>
          <a:xfrm>
            <a:off x="2621457" y="2635536"/>
            <a:ext cx="1511954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dirty="0">
                <a:solidFill>
                  <a:srgbClr val="FDFDFC"/>
                </a:solidFill>
                <a:latin typeface="#9Slide07 IcielBC Cubano Normal" panose="00000500000000000000" pitchFamily="2" charset="0"/>
              </a:rPr>
              <a:t>1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625300" y="2635536"/>
            <a:ext cx="149787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>
                <a:solidFill>
                  <a:srgbClr val="FDFDFC"/>
                </a:solidFill>
                <a:latin typeface="#9Slide07 IcielBC Cubano Normal" panose="00000500000000000000" pitchFamily="2" charset="0"/>
              </a:rPr>
              <a:t>2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47EE9B6-FFA2-BE97-B200-7E105195D4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4193" y="733518"/>
            <a:ext cx="3090940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68710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2545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6381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187203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1981039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04957" y="2774874"/>
            <a:ext cx="1594199" cy="511323"/>
            <a:chOff x="0" y="0"/>
            <a:chExt cx="629807" cy="202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AutoShape 62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5" name="AutoShape 85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6" name="Freeform 86"/>
          <p:cNvSpPr/>
          <p:nvPr/>
        </p:nvSpPr>
        <p:spPr>
          <a:xfrm>
            <a:off x="9161753" y="4348422"/>
            <a:ext cx="1680904" cy="1556937"/>
          </a:xfrm>
          <a:custGeom>
            <a:avLst/>
            <a:gdLst/>
            <a:ahLst/>
            <a:cxnLst/>
            <a:rect l="l" t="t" r="r" b="b"/>
            <a:pathLst>
              <a:path w="2521356" h="2335406">
                <a:moveTo>
                  <a:pt x="0" y="0"/>
                </a:moveTo>
                <a:lnTo>
                  <a:pt x="2521355" y="0"/>
                </a:lnTo>
                <a:lnTo>
                  <a:pt x="2521355" y="2335405"/>
                </a:lnTo>
                <a:lnTo>
                  <a:pt x="0" y="2335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7" name="Freeform 87"/>
          <p:cNvSpPr/>
          <p:nvPr/>
        </p:nvSpPr>
        <p:spPr>
          <a:xfrm>
            <a:off x="637908" y="373693"/>
            <a:ext cx="1448508" cy="1283740"/>
          </a:xfrm>
          <a:custGeom>
            <a:avLst/>
            <a:gdLst/>
            <a:ahLst/>
            <a:cxnLst/>
            <a:rect l="l" t="t" r="r" b="b"/>
            <a:pathLst>
              <a:path w="2172762" h="1925610">
                <a:moveTo>
                  <a:pt x="0" y="0"/>
                </a:moveTo>
                <a:lnTo>
                  <a:pt x="2172762" y="0"/>
                </a:lnTo>
                <a:lnTo>
                  <a:pt x="2172762" y="1925610"/>
                </a:lnTo>
                <a:lnTo>
                  <a:pt x="0" y="1925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4273611" y="5700110"/>
            <a:ext cx="2508501" cy="944181"/>
          </a:xfrm>
          <a:custGeom>
            <a:avLst/>
            <a:gdLst/>
            <a:ahLst/>
            <a:cxnLst/>
            <a:rect l="l" t="t" r="r" b="b"/>
            <a:pathLst>
              <a:path w="3762752" h="1416272">
                <a:moveTo>
                  <a:pt x="0" y="0"/>
                </a:moveTo>
                <a:lnTo>
                  <a:pt x="3762752" y="0"/>
                </a:lnTo>
                <a:lnTo>
                  <a:pt x="3762752" y="1416272"/>
                </a:lnTo>
                <a:lnTo>
                  <a:pt x="0" y="14162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23209"/>
            </a:stretch>
          </a:blipFill>
        </p:spPr>
      </p:sp>
      <p:sp>
        <p:nvSpPr>
          <p:cNvPr id="90" name="Freeform 90"/>
          <p:cNvSpPr/>
          <p:nvPr/>
        </p:nvSpPr>
        <p:spPr>
          <a:xfrm rot="-10800000">
            <a:off x="10201975" y="621666"/>
            <a:ext cx="1041731" cy="1327639"/>
          </a:xfrm>
          <a:custGeom>
            <a:avLst/>
            <a:gdLst/>
            <a:ahLst/>
            <a:cxnLst/>
            <a:rect l="l" t="t" r="r" b="b"/>
            <a:pathLst>
              <a:path w="1562597" h="1991459">
                <a:moveTo>
                  <a:pt x="0" y="0"/>
                </a:moveTo>
                <a:lnTo>
                  <a:pt x="1562597" y="0"/>
                </a:lnTo>
                <a:lnTo>
                  <a:pt x="1562597" y="1991459"/>
                </a:lnTo>
                <a:lnTo>
                  <a:pt x="0" y="19914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107"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3316529" y="4047556"/>
            <a:ext cx="5458233" cy="714533"/>
          </a:xfrm>
          <a:custGeom>
            <a:avLst/>
            <a:gdLst/>
            <a:ahLst/>
            <a:cxnLst/>
            <a:rect l="l" t="t" r="r" b="b"/>
            <a:pathLst>
              <a:path w="8187350" h="1071799">
                <a:moveTo>
                  <a:pt x="0" y="0"/>
                </a:moveTo>
                <a:lnTo>
                  <a:pt x="8187350" y="0"/>
                </a:lnTo>
                <a:lnTo>
                  <a:pt x="8187350" y="1071798"/>
                </a:lnTo>
                <a:lnTo>
                  <a:pt x="0" y="1071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4">
            <a:extLst>
              <a:ext uri="{FF2B5EF4-FFF2-40B4-BE49-F238E27FC236}">
                <a16:creationId xmlns:a16="http://schemas.microsoft.com/office/drawing/2014/main" id="{27E214BB-1064-7D33-D489-4FB6303362AF}"/>
              </a:ext>
            </a:extLst>
          </p:cNvPr>
          <p:cNvSpPr/>
          <p:nvPr/>
        </p:nvSpPr>
        <p:spPr>
          <a:xfrm flipH="1">
            <a:off x="282586" y="2320465"/>
            <a:ext cx="3336897" cy="4399336"/>
          </a:xfrm>
          <a:custGeom>
            <a:avLst/>
            <a:gdLst/>
            <a:ahLst/>
            <a:cxnLst/>
            <a:rect l="l" t="t" r="r" b="b"/>
            <a:pathLst>
              <a:path w="3875025" h="5410157">
                <a:moveTo>
                  <a:pt x="3875025" y="0"/>
                </a:moveTo>
                <a:lnTo>
                  <a:pt x="0" y="0"/>
                </a:lnTo>
                <a:lnTo>
                  <a:pt x="0" y="5410157"/>
                </a:lnTo>
                <a:lnTo>
                  <a:pt x="3875025" y="5410157"/>
                </a:lnTo>
                <a:lnTo>
                  <a:pt x="3875025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9ADC863-DE01-ABDA-9AF8-C7B26EB131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3308" y="775845"/>
            <a:ext cx="10388484" cy="418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68710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2545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6381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187203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1981039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04957" y="2774874"/>
            <a:ext cx="1594199" cy="511323"/>
            <a:chOff x="0" y="0"/>
            <a:chExt cx="629807" cy="202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AutoShape 62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5" name="AutoShape 85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6" name="Freeform 86"/>
          <p:cNvSpPr/>
          <p:nvPr/>
        </p:nvSpPr>
        <p:spPr>
          <a:xfrm>
            <a:off x="514350" y="416640"/>
            <a:ext cx="1448508" cy="1283740"/>
          </a:xfrm>
          <a:custGeom>
            <a:avLst/>
            <a:gdLst/>
            <a:ahLst/>
            <a:cxnLst/>
            <a:rect l="l" t="t" r="r" b="b"/>
            <a:pathLst>
              <a:path w="2172762" h="1925610">
                <a:moveTo>
                  <a:pt x="0" y="0"/>
                </a:moveTo>
                <a:lnTo>
                  <a:pt x="2172762" y="0"/>
                </a:lnTo>
                <a:lnTo>
                  <a:pt x="2172762" y="1925610"/>
                </a:lnTo>
                <a:lnTo>
                  <a:pt x="0" y="1925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 rot="-10800000">
            <a:off x="10201975" y="621666"/>
            <a:ext cx="1041731" cy="1327639"/>
          </a:xfrm>
          <a:custGeom>
            <a:avLst/>
            <a:gdLst/>
            <a:ahLst/>
            <a:cxnLst/>
            <a:rect l="l" t="t" r="r" b="b"/>
            <a:pathLst>
              <a:path w="1562597" h="1991459">
                <a:moveTo>
                  <a:pt x="0" y="0"/>
                </a:moveTo>
                <a:lnTo>
                  <a:pt x="1562597" y="0"/>
                </a:lnTo>
                <a:lnTo>
                  <a:pt x="1562597" y="1991459"/>
                </a:lnTo>
                <a:lnTo>
                  <a:pt x="0" y="1991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107"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4893318" y="288466"/>
            <a:ext cx="6350389" cy="6350389"/>
          </a:xfrm>
          <a:custGeom>
            <a:avLst/>
            <a:gdLst/>
            <a:ahLst/>
            <a:cxnLst/>
            <a:rect l="l" t="t" r="r" b="b"/>
            <a:pathLst>
              <a:path w="9525583" h="9525583">
                <a:moveTo>
                  <a:pt x="0" y="0"/>
                </a:moveTo>
                <a:lnTo>
                  <a:pt x="9525583" y="0"/>
                </a:lnTo>
                <a:lnTo>
                  <a:pt x="9525583" y="9525583"/>
                </a:lnTo>
                <a:lnTo>
                  <a:pt x="0" y="952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29BFC5D3-C1FD-536F-A32B-609BE22A0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08" y="902067"/>
            <a:ext cx="6279424" cy="588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136007"/>
            <a:ext cx="10769763" cy="6510482"/>
            <a:chOff x="0" y="-76200"/>
            <a:chExt cx="4254721" cy="2572042"/>
          </a:xfrm>
        </p:grpSpPr>
        <p:sp>
          <p:nvSpPr>
            <p:cNvPr id="21" name="Freeform 21"/>
            <p:cNvSpPr/>
            <p:nvPr/>
          </p:nvSpPr>
          <p:spPr>
            <a:xfrm>
              <a:off x="0" y="3016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>
            <a:off x="10346864" y="6172200"/>
            <a:ext cx="495793" cy="335280"/>
          </a:xfrm>
          <a:custGeom>
            <a:avLst/>
            <a:gdLst/>
            <a:ahLst/>
            <a:cxnLst/>
            <a:rect l="l" t="t" r="r" b="b"/>
            <a:pathLst>
              <a:path w="743689" h="502920">
                <a:moveTo>
                  <a:pt x="0" y="0"/>
                </a:moveTo>
                <a:lnTo>
                  <a:pt x="743689" y="0"/>
                </a:lnTo>
                <a:lnTo>
                  <a:pt x="743689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5" name="Group 85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8" name="Freeform 88"/>
          <p:cNvSpPr/>
          <p:nvPr/>
        </p:nvSpPr>
        <p:spPr>
          <a:xfrm>
            <a:off x="4572573" y="1016001"/>
            <a:ext cx="2253832" cy="762205"/>
          </a:xfrm>
          <a:custGeom>
            <a:avLst/>
            <a:gdLst/>
            <a:ahLst/>
            <a:cxnLst/>
            <a:rect l="l" t="t" r="r" b="b"/>
            <a:pathLst>
              <a:path w="3380748" h="1143307">
                <a:moveTo>
                  <a:pt x="0" y="0"/>
                </a:moveTo>
                <a:lnTo>
                  <a:pt x="3380748" y="0"/>
                </a:lnTo>
                <a:lnTo>
                  <a:pt x="3380748" y="1143308"/>
                </a:lnTo>
                <a:lnTo>
                  <a:pt x="0" y="1143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A91F86-8EB7-09A2-BC3C-7D9E3CB8048F}"/>
              </a:ext>
            </a:extLst>
          </p:cNvPr>
          <p:cNvGrpSpPr/>
          <p:nvPr/>
        </p:nvGrpSpPr>
        <p:grpSpPr>
          <a:xfrm>
            <a:off x="1408333" y="987713"/>
            <a:ext cx="8900983" cy="1028239"/>
            <a:chOff x="1115096" y="2115011"/>
            <a:chExt cx="9637898" cy="1623205"/>
          </a:xfrm>
        </p:grpSpPr>
        <p:grpSp>
          <p:nvGrpSpPr>
            <p:cNvPr id="90" name="Group 90"/>
            <p:cNvGrpSpPr/>
            <p:nvPr/>
          </p:nvGrpSpPr>
          <p:grpSpPr>
            <a:xfrm>
              <a:off x="1115096" y="2115011"/>
              <a:ext cx="9637898" cy="1623205"/>
              <a:chOff x="0" y="0"/>
              <a:chExt cx="3807565" cy="641266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3807564" cy="641266"/>
              </a:xfrm>
              <a:custGeom>
                <a:avLst/>
                <a:gdLst/>
                <a:ahLst/>
                <a:cxnLst/>
                <a:rect l="l" t="t" r="r" b="b"/>
                <a:pathLst>
                  <a:path w="3807564" h="641266">
                    <a:moveTo>
                      <a:pt x="27311" y="0"/>
                    </a:moveTo>
                    <a:lnTo>
                      <a:pt x="3780253" y="0"/>
                    </a:lnTo>
                    <a:cubicBezTo>
                      <a:pt x="3795337" y="0"/>
                      <a:pt x="3807564" y="12228"/>
                      <a:pt x="3807564" y="27311"/>
                    </a:cubicBezTo>
                    <a:lnTo>
                      <a:pt x="3807564" y="613955"/>
                    </a:lnTo>
                    <a:cubicBezTo>
                      <a:pt x="3807564" y="629038"/>
                      <a:pt x="3795337" y="641266"/>
                      <a:pt x="3780253" y="641266"/>
                    </a:cubicBezTo>
                    <a:lnTo>
                      <a:pt x="27311" y="641266"/>
                    </a:lnTo>
                    <a:cubicBezTo>
                      <a:pt x="12228" y="641266"/>
                      <a:pt x="0" y="629038"/>
                      <a:pt x="0" y="613955"/>
                    </a:cubicBezTo>
                    <a:lnTo>
                      <a:pt x="0" y="27311"/>
                    </a:lnTo>
                    <a:cubicBezTo>
                      <a:pt x="0" y="12228"/>
                      <a:pt x="12228" y="0"/>
                      <a:pt x="27311" y="0"/>
                    </a:cubicBezTo>
                    <a:close/>
                  </a:path>
                </a:pathLst>
              </a:custGeom>
              <a:solidFill>
                <a:srgbClr val="FDB8A4"/>
              </a:solidFill>
            </p:spPr>
          </p:sp>
          <p:sp>
            <p:nvSpPr>
              <p:cNvPr id="92" name="TextBox 92"/>
              <p:cNvSpPr txBox="1"/>
              <p:nvPr/>
            </p:nvSpPr>
            <p:spPr>
              <a:xfrm>
                <a:off x="0" y="-76200"/>
                <a:ext cx="3807565" cy="71746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1236236" y="2146857"/>
              <a:ext cx="9358525" cy="974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7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Để thuật lại một sự việc ta thực hiện theo những bước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375857E-7F2C-B70B-15E9-C1488EF64EBD}"/>
              </a:ext>
            </a:extLst>
          </p:cNvPr>
          <p:cNvGrpSpPr/>
          <p:nvPr/>
        </p:nvGrpSpPr>
        <p:grpSpPr>
          <a:xfrm>
            <a:off x="6039525" y="2461127"/>
            <a:ext cx="4513967" cy="2108020"/>
            <a:chOff x="1111851" y="2657886"/>
            <a:chExt cx="4513967" cy="210802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DBB4933-0D5B-FA94-B426-6B5699A61DB7}"/>
                </a:ext>
              </a:extLst>
            </p:cNvPr>
            <p:cNvGrpSpPr/>
            <p:nvPr/>
          </p:nvGrpSpPr>
          <p:grpSpPr>
            <a:xfrm>
              <a:off x="1111851" y="2666911"/>
              <a:ext cx="4513967" cy="2098995"/>
              <a:chOff x="1111851" y="2666911"/>
              <a:chExt cx="4513967" cy="2098995"/>
            </a:xfrm>
          </p:grpSpPr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F690D824-C558-D40E-DE9F-200F85FBEF17}"/>
                  </a:ext>
                </a:extLst>
              </p:cNvPr>
              <p:cNvSpPr/>
              <p:nvPr/>
            </p:nvSpPr>
            <p:spPr>
              <a:xfrm>
                <a:off x="1111851" y="2666911"/>
                <a:ext cx="4513967" cy="2098995"/>
              </a:xfrm>
              <a:custGeom>
                <a:avLst/>
                <a:gdLst/>
                <a:ahLst/>
                <a:cxnLst/>
                <a:rect l="l" t="t" r="r" b="b"/>
                <a:pathLst>
                  <a:path w="6770950" h="3148492">
                    <a:moveTo>
                      <a:pt x="0" y="0"/>
                    </a:moveTo>
                    <a:lnTo>
                      <a:pt x="6770950" y="0"/>
                    </a:lnTo>
                    <a:lnTo>
                      <a:pt x="6770950" y="3148492"/>
                    </a:lnTo>
                    <a:lnTo>
                      <a:pt x="0" y="3148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TextBox 89">
                <a:extLst>
                  <a:ext uri="{FF2B5EF4-FFF2-40B4-BE49-F238E27FC236}">
                    <a16:creationId xmlns:a16="http://schemas.microsoft.com/office/drawing/2014/main" id="{8887E53A-F060-9E44-5E84-12D579DA47F2}"/>
                  </a:ext>
                </a:extLst>
              </p:cNvPr>
              <p:cNvSpPr txBox="1"/>
              <p:nvPr/>
            </p:nvSpPr>
            <p:spPr>
              <a:xfrm>
                <a:off x="1521114" y="3152834"/>
                <a:ext cx="3695441" cy="12003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/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Nêu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diễn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biến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của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sự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việc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theo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trình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tự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thời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en-US" sz="2600" dirty="0" err="1">
                    <a:solidFill>
                      <a:srgbClr val="C66400"/>
                    </a:solidFill>
                    <a:latin typeface="Cambria Bold"/>
                  </a:rPr>
                  <a:t>gian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.</a:t>
                </a:r>
              </a:p>
            </p:txBody>
          </p:sp>
        </p:grpSp>
        <p:sp>
          <p:nvSpPr>
            <p:cNvPr id="99" name="TextBox 94">
              <a:extLst>
                <a:ext uri="{FF2B5EF4-FFF2-40B4-BE49-F238E27FC236}">
                  <a16:creationId xmlns:a16="http://schemas.microsoft.com/office/drawing/2014/main" id="{0A544916-208A-D806-C993-36594293F875}"/>
                </a:ext>
              </a:extLst>
            </p:cNvPr>
            <p:cNvSpPr txBox="1"/>
            <p:nvPr/>
          </p:nvSpPr>
          <p:spPr>
            <a:xfrm>
              <a:off x="3066569" y="2657886"/>
              <a:ext cx="709143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7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38C19EF-649D-E578-A5B4-114B8D168497}"/>
              </a:ext>
            </a:extLst>
          </p:cNvPr>
          <p:cNvGrpSpPr/>
          <p:nvPr/>
        </p:nvGrpSpPr>
        <p:grpSpPr>
          <a:xfrm>
            <a:off x="1241423" y="2478006"/>
            <a:ext cx="4513967" cy="2108020"/>
            <a:chOff x="1111851" y="2657886"/>
            <a:chExt cx="4513967" cy="210802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58C93C4-873A-42DA-7CCE-2FADF1D7E439}"/>
                </a:ext>
              </a:extLst>
            </p:cNvPr>
            <p:cNvGrpSpPr/>
            <p:nvPr/>
          </p:nvGrpSpPr>
          <p:grpSpPr>
            <a:xfrm>
              <a:off x="1111851" y="2666911"/>
              <a:ext cx="4513967" cy="2098995"/>
              <a:chOff x="1111851" y="2666911"/>
              <a:chExt cx="4513967" cy="2098995"/>
            </a:xfrm>
          </p:grpSpPr>
          <p:sp>
            <p:nvSpPr>
              <p:cNvPr id="104" name="Freeform 87">
                <a:extLst>
                  <a:ext uri="{FF2B5EF4-FFF2-40B4-BE49-F238E27FC236}">
                    <a16:creationId xmlns:a16="http://schemas.microsoft.com/office/drawing/2014/main" id="{169F9FCD-4FA1-25CF-37CE-4F13EBFB9FC0}"/>
                  </a:ext>
                </a:extLst>
              </p:cNvPr>
              <p:cNvSpPr/>
              <p:nvPr/>
            </p:nvSpPr>
            <p:spPr>
              <a:xfrm>
                <a:off x="1111851" y="2666911"/>
                <a:ext cx="4513967" cy="2098995"/>
              </a:xfrm>
              <a:custGeom>
                <a:avLst/>
                <a:gdLst/>
                <a:ahLst/>
                <a:cxnLst/>
                <a:rect l="l" t="t" r="r" b="b"/>
                <a:pathLst>
                  <a:path w="6770950" h="3148492">
                    <a:moveTo>
                      <a:pt x="0" y="0"/>
                    </a:moveTo>
                    <a:lnTo>
                      <a:pt x="6770950" y="0"/>
                    </a:lnTo>
                    <a:lnTo>
                      <a:pt x="6770950" y="3148492"/>
                    </a:lnTo>
                    <a:lnTo>
                      <a:pt x="0" y="3148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TextBox 89">
                <a:extLst>
                  <a:ext uri="{FF2B5EF4-FFF2-40B4-BE49-F238E27FC236}">
                    <a16:creationId xmlns:a16="http://schemas.microsoft.com/office/drawing/2014/main" id="{F9C3D2A2-83B9-EB87-F444-BDE4F0BDC210}"/>
                  </a:ext>
                </a:extLst>
              </p:cNvPr>
              <p:cNvSpPr txBox="1"/>
              <p:nvPr/>
            </p:nvSpPr>
            <p:spPr>
              <a:xfrm>
                <a:off x="1521114" y="3152834"/>
                <a:ext cx="3695441" cy="12003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/>
                <a:r>
                  <a:rPr lang="vi-VN" sz="2600" dirty="0">
                    <a:solidFill>
                      <a:srgbClr val="C66400"/>
                    </a:solidFill>
                    <a:latin typeface="Cambria Bold"/>
                  </a:rPr>
                  <a:t>Giới thiệu sự việc: Địa điểm, thời gian tổ chức, những người tham gia. </a:t>
                </a:r>
                <a:endParaRPr lang="en-US" sz="2600" dirty="0">
                  <a:solidFill>
                    <a:srgbClr val="C66400"/>
                  </a:solidFill>
                  <a:latin typeface="Cambria Bold"/>
                </a:endParaRPr>
              </a:p>
            </p:txBody>
          </p:sp>
        </p:grpSp>
        <p:sp>
          <p:nvSpPr>
            <p:cNvPr id="103" name="TextBox 94">
              <a:extLst>
                <a:ext uri="{FF2B5EF4-FFF2-40B4-BE49-F238E27FC236}">
                  <a16:creationId xmlns:a16="http://schemas.microsoft.com/office/drawing/2014/main" id="{521B92F4-B2F8-4F7E-CF17-8F1D7147A408}"/>
                </a:ext>
              </a:extLst>
            </p:cNvPr>
            <p:cNvSpPr txBox="1"/>
            <p:nvPr/>
          </p:nvSpPr>
          <p:spPr>
            <a:xfrm>
              <a:off x="3066569" y="2657886"/>
              <a:ext cx="709143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7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00E1A54-E6DC-68D1-09FD-8FD99A3A7F9A}"/>
              </a:ext>
            </a:extLst>
          </p:cNvPr>
          <p:cNvGrpSpPr/>
          <p:nvPr/>
        </p:nvGrpSpPr>
        <p:grpSpPr>
          <a:xfrm>
            <a:off x="3215556" y="4572964"/>
            <a:ext cx="6154735" cy="2125118"/>
            <a:chOff x="566623" y="2563195"/>
            <a:chExt cx="6154735" cy="2125118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5E25983-8754-C877-433D-E29B25F1048F}"/>
                </a:ext>
              </a:extLst>
            </p:cNvPr>
            <p:cNvGrpSpPr/>
            <p:nvPr/>
          </p:nvGrpSpPr>
          <p:grpSpPr>
            <a:xfrm>
              <a:off x="566623" y="2589318"/>
              <a:ext cx="6154735" cy="2098995"/>
              <a:chOff x="566623" y="2589318"/>
              <a:chExt cx="6154735" cy="2098995"/>
            </a:xfrm>
          </p:grpSpPr>
          <p:sp>
            <p:nvSpPr>
              <p:cNvPr id="109" name="Freeform 87">
                <a:extLst>
                  <a:ext uri="{FF2B5EF4-FFF2-40B4-BE49-F238E27FC236}">
                    <a16:creationId xmlns:a16="http://schemas.microsoft.com/office/drawing/2014/main" id="{507907B3-4675-3D9D-523A-57FF68DC0054}"/>
                  </a:ext>
                </a:extLst>
              </p:cNvPr>
              <p:cNvSpPr/>
              <p:nvPr/>
            </p:nvSpPr>
            <p:spPr>
              <a:xfrm>
                <a:off x="566623" y="2589318"/>
                <a:ext cx="6154735" cy="2098995"/>
              </a:xfrm>
              <a:custGeom>
                <a:avLst/>
                <a:gdLst/>
                <a:ahLst/>
                <a:cxnLst/>
                <a:rect l="l" t="t" r="r" b="b"/>
                <a:pathLst>
                  <a:path w="6770950" h="3148492">
                    <a:moveTo>
                      <a:pt x="0" y="0"/>
                    </a:moveTo>
                    <a:lnTo>
                      <a:pt x="6770950" y="0"/>
                    </a:lnTo>
                    <a:lnTo>
                      <a:pt x="6770950" y="3148492"/>
                    </a:lnTo>
                    <a:lnTo>
                      <a:pt x="0" y="3148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TextBox 89">
                <a:extLst>
                  <a:ext uri="{FF2B5EF4-FFF2-40B4-BE49-F238E27FC236}">
                    <a16:creationId xmlns:a16="http://schemas.microsoft.com/office/drawing/2014/main" id="{E447DFA9-2CD4-FB9C-307C-40121843753F}"/>
                  </a:ext>
                </a:extLst>
              </p:cNvPr>
              <p:cNvSpPr txBox="1"/>
              <p:nvPr/>
            </p:nvSpPr>
            <p:spPr>
              <a:xfrm>
                <a:off x="1062164" y="3159912"/>
                <a:ext cx="5266463" cy="12003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/>
                <a:r>
                  <a:rPr lang="vi-VN" sz="2600" dirty="0">
                    <a:solidFill>
                      <a:srgbClr val="C66400"/>
                    </a:solidFill>
                    <a:latin typeface="Cambria Bold"/>
                  </a:rPr>
                  <a:t>Bày tỏ cảm xúc, suy nghĩ về sự việc được tham gia,</a:t>
                </a:r>
                <a:r>
                  <a:rPr lang="en-US" sz="2600" dirty="0">
                    <a:solidFill>
                      <a:srgbClr val="C66400"/>
                    </a:solidFill>
                    <a:latin typeface="Cambria Bold"/>
                  </a:rPr>
                  <a:t> </a:t>
                </a:r>
                <a:r>
                  <a:rPr lang="vi-VN" sz="2600" dirty="0">
                    <a:solidFill>
                      <a:srgbClr val="C66400"/>
                    </a:solidFill>
                    <a:latin typeface="Cambria Bold"/>
                  </a:rPr>
                  <a:t>chứng kiến hoặc nêu việc mình muốn làm tiếp theo.</a:t>
                </a:r>
                <a:endParaRPr lang="en-US" sz="2600" dirty="0">
                  <a:solidFill>
                    <a:srgbClr val="C66400"/>
                  </a:solidFill>
                  <a:latin typeface="Cambria Bold"/>
                </a:endParaRPr>
              </a:p>
            </p:txBody>
          </p:sp>
        </p:grpSp>
        <p:sp>
          <p:nvSpPr>
            <p:cNvPr id="108" name="TextBox 94">
              <a:extLst>
                <a:ext uri="{FF2B5EF4-FFF2-40B4-BE49-F238E27FC236}">
                  <a16:creationId xmlns:a16="http://schemas.microsoft.com/office/drawing/2014/main" id="{1D67A9FB-0DA8-3D1C-0993-05F3FB02E6EB}"/>
                </a:ext>
              </a:extLst>
            </p:cNvPr>
            <p:cNvSpPr txBox="1"/>
            <p:nvPr/>
          </p:nvSpPr>
          <p:spPr>
            <a:xfrm>
              <a:off x="3322839" y="2563195"/>
              <a:ext cx="709143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7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2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68710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2545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6381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187203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1981039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04957" y="2774874"/>
            <a:ext cx="1594199" cy="511323"/>
            <a:chOff x="0" y="0"/>
            <a:chExt cx="629807" cy="202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AutoShape 62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5" name="AutoShape 85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6" name="Freeform 86"/>
          <p:cNvSpPr/>
          <p:nvPr/>
        </p:nvSpPr>
        <p:spPr>
          <a:xfrm>
            <a:off x="514350" y="416640"/>
            <a:ext cx="1448508" cy="1283740"/>
          </a:xfrm>
          <a:custGeom>
            <a:avLst/>
            <a:gdLst/>
            <a:ahLst/>
            <a:cxnLst/>
            <a:rect l="l" t="t" r="r" b="b"/>
            <a:pathLst>
              <a:path w="2172762" h="1925610">
                <a:moveTo>
                  <a:pt x="0" y="0"/>
                </a:moveTo>
                <a:lnTo>
                  <a:pt x="2172762" y="0"/>
                </a:lnTo>
                <a:lnTo>
                  <a:pt x="2172762" y="1925610"/>
                </a:lnTo>
                <a:lnTo>
                  <a:pt x="0" y="1925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 rot="-10800000">
            <a:off x="10201975" y="621666"/>
            <a:ext cx="1041731" cy="1327639"/>
          </a:xfrm>
          <a:custGeom>
            <a:avLst/>
            <a:gdLst/>
            <a:ahLst/>
            <a:cxnLst/>
            <a:rect l="l" t="t" r="r" b="b"/>
            <a:pathLst>
              <a:path w="1562597" h="1991459">
                <a:moveTo>
                  <a:pt x="0" y="0"/>
                </a:moveTo>
                <a:lnTo>
                  <a:pt x="1562597" y="0"/>
                </a:lnTo>
                <a:lnTo>
                  <a:pt x="1562597" y="1991459"/>
                </a:lnTo>
                <a:lnTo>
                  <a:pt x="0" y="1991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107"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4893318" y="288466"/>
            <a:ext cx="6350389" cy="6350389"/>
          </a:xfrm>
          <a:custGeom>
            <a:avLst/>
            <a:gdLst/>
            <a:ahLst/>
            <a:cxnLst/>
            <a:rect l="l" t="t" r="r" b="b"/>
            <a:pathLst>
              <a:path w="9525583" h="9525583">
                <a:moveTo>
                  <a:pt x="0" y="0"/>
                </a:moveTo>
                <a:lnTo>
                  <a:pt x="9525583" y="0"/>
                </a:lnTo>
                <a:lnTo>
                  <a:pt x="9525583" y="9525583"/>
                </a:lnTo>
                <a:lnTo>
                  <a:pt x="0" y="952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1DDD5C-2430-40B6-7613-D1F8DFFA7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0" y="994322"/>
            <a:ext cx="6889077" cy="588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>
            <a:off x="10346864" y="6172200"/>
            <a:ext cx="495793" cy="335280"/>
          </a:xfrm>
          <a:custGeom>
            <a:avLst/>
            <a:gdLst/>
            <a:ahLst/>
            <a:cxnLst/>
            <a:rect l="l" t="t" r="r" b="b"/>
            <a:pathLst>
              <a:path w="743689" h="502920">
                <a:moveTo>
                  <a:pt x="0" y="0"/>
                </a:moveTo>
                <a:lnTo>
                  <a:pt x="743689" y="0"/>
                </a:lnTo>
                <a:lnTo>
                  <a:pt x="743689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5" name="Group 85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8" name="Freeform 88"/>
          <p:cNvSpPr/>
          <p:nvPr/>
        </p:nvSpPr>
        <p:spPr>
          <a:xfrm>
            <a:off x="4528280" y="1040690"/>
            <a:ext cx="2253832" cy="762205"/>
          </a:xfrm>
          <a:custGeom>
            <a:avLst/>
            <a:gdLst/>
            <a:ahLst/>
            <a:cxnLst/>
            <a:rect l="l" t="t" r="r" b="b"/>
            <a:pathLst>
              <a:path w="3380748" h="1143307">
                <a:moveTo>
                  <a:pt x="0" y="0"/>
                </a:moveTo>
                <a:lnTo>
                  <a:pt x="3380748" y="0"/>
                </a:lnTo>
                <a:lnTo>
                  <a:pt x="3380748" y="1143308"/>
                </a:lnTo>
                <a:lnTo>
                  <a:pt x="0" y="1143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9" name="Freeform 89"/>
          <p:cNvSpPr/>
          <p:nvPr/>
        </p:nvSpPr>
        <p:spPr>
          <a:xfrm rot="742986">
            <a:off x="6438950" y="876606"/>
            <a:ext cx="395374" cy="531595"/>
          </a:xfrm>
          <a:custGeom>
            <a:avLst/>
            <a:gdLst/>
            <a:ahLst/>
            <a:cxnLst/>
            <a:rect l="l" t="t" r="r" b="b"/>
            <a:pathLst>
              <a:path w="593061" h="797392">
                <a:moveTo>
                  <a:pt x="0" y="0"/>
                </a:moveTo>
                <a:lnTo>
                  <a:pt x="593061" y="0"/>
                </a:lnTo>
                <a:lnTo>
                  <a:pt x="593061" y="797393"/>
                </a:lnTo>
                <a:lnTo>
                  <a:pt x="0" y="797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3" name="TextBox 93"/>
          <p:cNvSpPr txBox="1"/>
          <p:nvPr/>
        </p:nvSpPr>
        <p:spPr>
          <a:xfrm>
            <a:off x="4935538" y="1125250"/>
            <a:ext cx="1318294" cy="47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90"/>
              </a:lnSpc>
              <a:spcBef>
                <a:spcPct val="0"/>
              </a:spcBef>
            </a:pPr>
            <a:r>
              <a:rPr lang="en-US" sz="2921" dirty="0" err="1">
                <a:solidFill>
                  <a:srgbClr val="000000"/>
                </a:solidFill>
                <a:latin typeface="Cambria Bold"/>
              </a:rPr>
              <a:t>Yêu</a:t>
            </a:r>
            <a:r>
              <a:rPr lang="en-US" sz="292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Cambria Bold"/>
              </a:rPr>
              <a:t>cầu</a:t>
            </a:r>
            <a:endParaRPr lang="en-US" sz="2921" dirty="0">
              <a:solidFill>
                <a:srgbClr val="000000"/>
              </a:solidFill>
              <a:latin typeface="Cambria Bold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A91F86-8EB7-09A2-BC3C-7D9E3CB8048F}"/>
              </a:ext>
            </a:extLst>
          </p:cNvPr>
          <p:cNvGrpSpPr/>
          <p:nvPr/>
        </p:nvGrpSpPr>
        <p:grpSpPr>
          <a:xfrm>
            <a:off x="1115096" y="2115011"/>
            <a:ext cx="9637898" cy="1623205"/>
            <a:chOff x="1115096" y="2115011"/>
            <a:chExt cx="9637898" cy="1623205"/>
          </a:xfrm>
        </p:grpSpPr>
        <p:grpSp>
          <p:nvGrpSpPr>
            <p:cNvPr id="90" name="Group 90"/>
            <p:cNvGrpSpPr/>
            <p:nvPr/>
          </p:nvGrpSpPr>
          <p:grpSpPr>
            <a:xfrm>
              <a:off x="1115096" y="2115011"/>
              <a:ext cx="9637898" cy="1623205"/>
              <a:chOff x="0" y="0"/>
              <a:chExt cx="3807565" cy="641266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3807564" cy="641266"/>
              </a:xfrm>
              <a:custGeom>
                <a:avLst/>
                <a:gdLst/>
                <a:ahLst/>
                <a:cxnLst/>
                <a:rect l="l" t="t" r="r" b="b"/>
                <a:pathLst>
                  <a:path w="3807564" h="641266">
                    <a:moveTo>
                      <a:pt x="27311" y="0"/>
                    </a:moveTo>
                    <a:lnTo>
                      <a:pt x="3780253" y="0"/>
                    </a:lnTo>
                    <a:cubicBezTo>
                      <a:pt x="3795337" y="0"/>
                      <a:pt x="3807564" y="12228"/>
                      <a:pt x="3807564" y="27311"/>
                    </a:cubicBezTo>
                    <a:lnTo>
                      <a:pt x="3807564" y="613955"/>
                    </a:lnTo>
                    <a:cubicBezTo>
                      <a:pt x="3807564" y="629038"/>
                      <a:pt x="3795337" y="641266"/>
                      <a:pt x="3780253" y="641266"/>
                    </a:cubicBezTo>
                    <a:lnTo>
                      <a:pt x="27311" y="641266"/>
                    </a:lnTo>
                    <a:cubicBezTo>
                      <a:pt x="12228" y="641266"/>
                      <a:pt x="0" y="629038"/>
                      <a:pt x="0" y="613955"/>
                    </a:cubicBezTo>
                    <a:lnTo>
                      <a:pt x="0" y="27311"/>
                    </a:lnTo>
                    <a:cubicBezTo>
                      <a:pt x="0" y="12228"/>
                      <a:pt x="12228" y="0"/>
                      <a:pt x="27311" y="0"/>
                    </a:cubicBezTo>
                    <a:close/>
                  </a:path>
                </a:pathLst>
              </a:custGeom>
              <a:solidFill>
                <a:srgbClr val="FDB8A4"/>
              </a:solidFill>
            </p:spPr>
          </p:sp>
          <p:sp>
            <p:nvSpPr>
              <p:cNvPr id="92" name="TextBox 92"/>
              <p:cNvSpPr txBox="1"/>
              <p:nvPr/>
            </p:nvSpPr>
            <p:spPr>
              <a:xfrm>
                <a:off x="0" y="-76200"/>
                <a:ext cx="3807565" cy="71746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1236236" y="2146857"/>
              <a:ext cx="9358525" cy="1461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798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Thuật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sự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truyền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thống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Uống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nước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nhớ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nguồn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chia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suy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nghĩ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sự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6319" y="274017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A7F1FB5-88F2-44E8-2CD4-5AAA2C8D30AE}"/>
              </a:ext>
            </a:extLst>
          </p:cNvPr>
          <p:cNvGrpSpPr/>
          <p:nvPr/>
        </p:nvGrpSpPr>
        <p:grpSpPr>
          <a:xfrm>
            <a:off x="1115096" y="2115011"/>
            <a:ext cx="9637898" cy="3645314"/>
            <a:chOff x="1115096" y="2115011"/>
            <a:chExt cx="9637898" cy="3645314"/>
          </a:xfrm>
        </p:grpSpPr>
        <p:grpSp>
          <p:nvGrpSpPr>
            <p:cNvPr id="87" name="Group 87"/>
            <p:cNvGrpSpPr/>
            <p:nvPr/>
          </p:nvGrpSpPr>
          <p:grpSpPr>
            <a:xfrm>
              <a:off x="1115096" y="2115011"/>
              <a:ext cx="9637898" cy="3645314"/>
              <a:chOff x="0" y="0"/>
              <a:chExt cx="3807565" cy="1440124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3807564" cy="1440124"/>
              </a:xfrm>
              <a:custGeom>
                <a:avLst/>
                <a:gdLst/>
                <a:ahLst/>
                <a:cxnLst/>
                <a:rect l="l" t="t" r="r" b="b"/>
                <a:pathLst>
                  <a:path w="3807564" h="1440124">
                    <a:moveTo>
                      <a:pt x="27311" y="0"/>
                    </a:moveTo>
                    <a:lnTo>
                      <a:pt x="3780253" y="0"/>
                    </a:lnTo>
                    <a:cubicBezTo>
                      <a:pt x="3795337" y="0"/>
                      <a:pt x="3807564" y="12228"/>
                      <a:pt x="3807564" y="27311"/>
                    </a:cubicBezTo>
                    <a:lnTo>
                      <a:pt x="3807564" y="1412813"/>
                    </a:lnTo>
                    <a:cubicBezTo>
                      <a:pt x="3807564" y="1427896"/>
                      <a:pt x="3795337" y="1440124"/>
                      <a:pt x="3780253" y="1440124"/>
                    </a:cubicBezTo>
                    <a:lnTo>
                      <a:pt x="27311" y="1440124"/>
                    </a:lnTo>
                    <a:cubicBezTo>
                      <a:pt x="12228" y="1440124"/>
                      <a:pt x="0" y="1427896"/>
                      <a:pt x="0" y="1412813"/>
                    </a:cubicBezTo>
                    <a:lnTo>
                      <a:pt x="0" y="27311"/>
                    </a:lnTo>
                    <a:cubicBezTo>
                      <a:pt x="0" y="12228"/>
                      <a:pt x="12228" y="0"/>
                      <a:pt x="27311" y="0"/>
                    </a:cubicBezTo>
                    <a:close/>
                  </a:path>
                </a:pathLst>
              </a:custGeom>
              <a:solidFill>
                <a:srgbClr val="FDB8A4"/>
              </a:solidFill>
            </p:spPr>
          </p:sp>
          <p:sp>
            <p:nvSpPr>
              <p:cNvPr id="89" name="TextBox 89"/>
              <p:cNvSpPr txBox="1"/>
              <p:nvPr/>
            </p:nvSpPr>
            <p:spPr>
              <a:xfrm>
                <a:off x="0" y="-76200"/>
                <a:ext cx="3807565" cy="151632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0" name="TextBox 90"/>
            <p:cNvSpPr txBox="1"/>
            <p:nvPr/>
          </p:nvSpPr>
          <p:spPr>
            <a:xfrm>
              <a:off x="1236236" y="2146857"/>
              <a:ext cx="9358525" cy="3374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0736" lvl="1" indent="-315368" algn="just" defTabSz="609630">
                <a:lnSpc>
                  <a:spcPts val="3798"/>
                </a:lnSpc>
                <a:buFont typeface="Arial"/>
                <a:buChar char="•"/>
              </a:pP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Dựa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dàn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ý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lập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ở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hoạt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hãy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thuật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sự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yêu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cầu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  <a:p>
              <a:pPr marL="630736" lvl="1" indent="-315368" algn="just" defTabSz="609630">
                <a:lnSpc>
                  <a:spcPts val="3798"/>
                </a:lnSpc>
                <a:buFont typeface="Arial"/>
                <a:buChar char="•"/>
              </a:pP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Khi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nói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cần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suy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nghĩ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mình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qua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giọng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nói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cử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chỉ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điệu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bộ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,..</a:t>
              </a:r>
            </a:p>
            <a:p>
              <a:pPr marL="630736" lvl="1" indent="-315368" algn="just" defTabSz="609630">
                <a:lnSpc>
                  <a:spcPts val="3798"/>
                </a:lnSpc>
                <a:buFont typeface="Arial"/>
                <a:buChar char="•"/>
              </a:pP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Em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giới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thiệu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tranh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ảnh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video,...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ghi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truyền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thống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Uống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nước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nhớ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nguồn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mà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tham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gia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chứng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kiến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91" name="Freeform 91"/>
          <p:cNvSpPr/>
          <p:nvPr/>
        </p:nvSpPr>
        <p:spPr>
          <a:xfrm>
            <a:off x="4799551" y="1119007"/>
            <a:ext cx="363552" cy="568050"/>
          </a:xfrm>
          <a:custGeom>
            <a:avLst/>
            <a:gdLst/>
            <a:ahLst/>
            <a:cxnLst/>
            <a:rect l="l" t="t" r="r" b="b"/>
            <a:pathLst>
              <a:path w="702246" h="1097259">
                <a:moveTo>
                  <a:pt x="0" y="0"/>
                </a:moveTo>
                <a:lnTo>
                  <a:pt x="702245" y="0"/>
                </a:lnTo>
                <a:lnTo>
                  <a:pt x="702245" y="1097259"/>
                </a:lnTo>
                <a:lnTo>
                  <a:pt x="0" y="10972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2" name="TextBox 92"/>
          <p:cNvSpPr txBox="1"/>
          <p:nvPr/>
        </p:nvSpPr>
        <p:spPr>
          <a:xfrm>
            <a:off x="5411402" y="945040"/>
            <a:ext cx="1389209" cy="80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6768"/>
              </a:lnSpc>
            </a:pPr>
            <a:r>
              <a:rPr lang="en-US" sz="5206" dirty="0" err="1">
                <a:solidFill>
                  <a:srgbClr val="C66400"/>
                </a:solidFill>
                <a:latin typeface="Cambria Bold"/>
              </a:rPr>
              <a:t>Nói</a:t>
            </a:r>
            <a:r>
              <a:rPr lang="en-US" sz="5206" dirty="0">
                <a:solidFill>
                  <a:srgbClr val="C66400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920213" y="2697108"/>
            <a:ext cx="9877225" cy="3659055"/>
          </a:xfrm>
          <a:custGeom>
            <a:avLst/>
            <a:gdLst/>
            <a:ahLst/>
            <a:cxnLst/>
            <a:rect l="l" t="t" r="r" b="b"/>
            <a:pathLst>
              <a:path w="14815837" h="5488582">
                <a:moveTo>
                  <a:pt x="0" y="0"/>
                </a:moveTo>
                <a:lnTo>
                  <a:pt x="14815837" y="0"/>
                </a:lnTo>
                <a:lnTo>
                  <a:pt x="14815837" y="5488582"/>
                </a:lnTo>
                <a:lnTo>
                  <a:pt x="0" y="5488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306" r="-2247" b="-12434"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1448477" y="630116"/>
            <a:ext cx="468164" cy="731506"/>
          </a:xfrm>
          <a:custGeom>
            <a:avLst/>
            <a:gdLst/>
            <a:ahLst/>
            <a:cxnLst/>
            <a:rect l="l" t="t" r="r" b="b"/>
            <a:pathLst>
              <a:path w="702246" h="1097259">
                <a:moveTo>
                  <a:pt x="0" y="0"/>
                </a:moveTo>
                <a:lnTo>
                  <a:pt x="702246" y="0"/>
                </a:lnTo>
                <a:lnTo>
                  <a:pt x="702246" y="1097258"/>
                </a:lnTo>
                <a:lnTo>
                  <a:pt x="0" y="10972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9" name="TextBox 89"/>
          <p:cNvSpPr txBox="1"/>
          <p:nvPr/>
        </p:nvSpPr>
        <p:spPr>
          <a:xfrm>
            <a:off x="2129815" y="635000"/>
            <a:ext cx="1518890" cy="80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6768"/>
              </a:lnSpc>
            </a:pPr>
            <a:r>
              <a:rPr lang="en-US" sz="5206" dirty="0" err="1">
                <a:solidFill>
                  <a:srgbClr val="C66400"/>
                </a:solidFill>
                <a:latin typeface="Cambria Bold"/>
              </a:rPr>
              <a:t>Nói</a:t>
            </a:r>
            <a:r>
              <a:rPr lang="en-US" sz="5206" dirty="0">
                <a:solidFill>
                  <a:srgbClr val="C66400"/>
                </a:solidFill>
                <a:latin typeface="Cambria Bold"/>
              </a:rPr>
              <a:t>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802131" y="1491775"/>
            <a:ext cx="8411516" cy="1134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68"/>
              </a:lnSpc>
            </a:pPr>
            <a:r>
              <a:rPr lang="en-US" sz="3514" dirty="0">
                <a:solidFill>
                  <a:srgbClr val="C66400"/>
                </a:solidFill>
                <a:latin typeface="Cambria Bold"/>
              </a:rPr>
              <a:t>Chia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sẻ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về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những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việc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mình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đã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làm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thể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hiện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truyền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thống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Uống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nước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nhớ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nguồn</a:t>
            </a:r>
            <a:endParaRPr lang="en-US" sz="3514" dirty="0">
              <a:solidFill>
                <a:srgbClr val="C66400"/>
              </a:solidFill>
              <a:latin typeface="Cambri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915664" y="2776421"/>
            <a:ext cx="7886322" cy="3706571"/>
          </a:xfrm>
          <a:custGeom>
            <a:avLst/>
            <a:gdLst/>
            <a:ahLst/>
            <a:cxnLst/>
            <a:rect l="l" t="t" r="r" b="b"/>
            <a:pathLst>
              <a:path w="11829483" h="5559857">
                <a:moveTo>
                  <a:pt x="0" y="0"/>
                </a:moveTo>
                <a:lnTo>
                  <a:pt x="11829483" y="0"/>
                </a:lnTo>
                <a:lnTo>
                  <a:pt x="11829483" y="5559857"/>
                </a:lnTo>
                <a:lnTo>
                  <a:pt x="0" y="5559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8" name="TextBox 88"/>
          <p:cNvSpPr txBox="1"/>
          <p:nvPr/>
        </p:nvSpPr>
        <p:spPr>
          <a:xfrm>
            <a:off x="1802131" y="2082882"/>
            <a:ext cx="8411516" cy="544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68"/>
              </a:lnSpc>
            </a:pP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Cùng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thảo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luận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nhóm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để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chia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sẻ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với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bạn</a:t>
            </a:r>
            <a:endParaRPr lang="en-US" sz="3514" dirty="0">
              <a:solidFill>
                <a:srgbClr val="C66400"/>
              </a:solidFill>
              <a:latin typeface="Cambria Bold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8B6CBC58-7969-A329-03E5-F92F38415A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55" t="33219" r="8279" b="23960"/>
          <a:stretch/>
        </p:blipFill>
        <p:spPr>
          <a:xfrm>
            <a:off x="2343532" y="914843"/>
            <a:ext cx="7458454" cy="1067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551474" y="946173"/>
            <a:ext cx="710539" cy="928257"/>
          </a:xfrm>
          <a:custGeom>
            <a:avLst/>
            <a:gdLst/>
            <a:ahLst/>
            <a:cxnLst/>
            <a:rect l="l" t="t" r="r" b="b"/>
            <a:pathLst>
              <a:path w="1065808" h="1392385">
                <a:moveTo>
                  <a:pt x="0" y="0"/>
                </a:moveTo>
                <a:lnTo>
                  <a:pt x="1065807" y="0"/>
                </a:lnTo>
                <a:lnTo>
                  <a:pt x="1065807" y="1392385"/>
                </a:lnTo>
                <a:lnTo>
                  <a:pt x="0" y="1392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5858826" y="1306145"/>
            <a:ext cx="5184029" cy="5262973"/>
          </a:xfrm>
          <a:custGeom>
            <a:avLst/>
            <a:gdLst/>
            <a:ahLst/>
            <a:cxnLst/>
            <a:rect l="l" t="t" r="r" b="b"/>
            <a:pathLst>
              <a:path w="7776043" h="7894460">
                <a:moveTo>
                  <a:pt x="0" y="0"/>
                </a:moveTo>
                <a:lnTo>
                  <a:pt x="7776043" y="0"/>
                </a:lnTo>
                <a:lnTo>
                  <a:pt x="7776043" y="7894460"/>
                </a:lnTo>
                <a:lnTo>
                  <a:pt x="0" y="78944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9" name="TextBox 89"/>
          <p:cNvSpPr txBox="1"/>
          <p:nvPr/>
        </p:nvSpPr>
        <p:spPr>
          <a:xfrm>
            <a:off x="2011356" y="1072556"/>
            <a:ext cx="4770757" cy="616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82"/>
              </a:lnSpc>
            </a:pPr>
            <a:r>
              <a:rPr lang="en-US" sz="3986">
                <a:solidFill>
                  <a:srgbClr val="C66400"/>
                </a:solidFill>
                <a:latin typeface="Cambria Bold"/>
              </a:rPr>
              <a:t>Trao đổi, góp ý.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94453" y="2219504"/>
            <a:ext cx="4844151" cy="396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916"/>
              </a:lnSpc>
            </a:pP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Nội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dung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truyền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thống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Uống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nguồn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916"/>
              </a:lnSpc>
            </a:pPr>
            <a:r>
              <a:rPr lang="en-US" sz="3012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Trình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tự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đúng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thực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tế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916"/>
              </a:lnSpc>
            </a:pPr>
            <a:r>
              <a:rPr lang="en-US" sz="3012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Suy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xúc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giọng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cử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điệu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bộ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671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#9Slide07 HoneyCream</vt:lpstr>
      <vt:lpstr>#9Slide07 IcielBC Cubano Normal</vt:lpstr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Lan LTHGBH</cp:lastModifiedBy>
  <cp:revision>9</cp:revision>
  <dcterms:created xsi:type="dcterms:W3CDTF">2024-01-01T13:30:02Z</dcterms:created>
  <dcterms:modified xsi:type="dcterms:W3CDTF">2025-05-04T14:53:25Z</dcterms:modified>
</cp:coreProperties>
</file>