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15.jpg" ContentType="image/png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9" r:id="rId3"/>
    <p:sldId id="262" r:id="rId4"/>
    <p:sldId id="263" r:id="rId5"/>
    <p:sldId id="264" r:id="rId6"/>
    <p:sldId id="270" r:id="rId7"/>
    <p:sldId id="275" r:id="rId8"/>
    <p:sldId id="266" r:id="rId9"/>
    <p:sldId id="328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2" autoAdjust="0"/>
  </p:normalViewPr>
  <p:slideViewPr>
    <p:cSldViewPr>
      <p:cViewPr varScale="1">
        <p:scale>
          <a:sx n="82" d="100"/>
          <a:sy n="82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80766-4C75-4FF1-B21C-CD2125CEACA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8996-9EA6-463C-8556-266A23F0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8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2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9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0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8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0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0720-7E59-4FC0-90E3-2666766603C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file:///D:\ghi%20h&#236;nh%20l&#7899;p%202\T&#7853;p%20vi&#7871;t%20Ch&#7919;%20hoa%20B%20l&#7899;p%202\Vui-Den-Truong-Nhom-Hoa-Tay.mp3" TargetMode="External"/><Relationship Id="rId7" Type="http://schemas.openxmlformats.org/officeDocument/2006/relationships/image" Target="../media/image2.jpeg"/><Relationship Id="rId2" Type="http://schemas.microsoft.com/office/2007/relationships/media" Target="file:///D:\ghi%20h&#236;nh%20l&#7899;p%202\T&#7853;p%20vi&#7871;t%20Ch&#7919;%20hoa%20B%20l&#7899;p%202\Vui-Den-Truong-Nhom-Hoa-Tay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5" descr="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6909"/>
            <a:ext cx="9144000" cy="61019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-30956" y="188640"/>
            <a:ext cx="9144000" cy="5232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/>
            <a:r>
              <a:rPr lang="en-US" sz="2800" noProof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PHÒNG GIÁO DỤC ĐÀO TẠO </a:t>
            </a:r>
          </a:p>
        </p:txBody>
      </p:sp>
      <p:pic>
        <p:nvPicPr>
          <p:cNvPr id="3075" name="Picture 99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1606154"/>
            <a:ext cx="9082088" cy="2110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10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36319" y="5429250"/>
            <a:ext cx="614363" cy="61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s 7"/>
          <p:cNvSpPr/>
          <p:nvPr/>
        </p:nvSpPr>
        <p:spPr>
          <a:xfrm>
            <a:off x="908257" y="1427030"/>
            <a:ext cx="7640003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 fontAlgn="auto"/>
            <a:r>
              <a:rPr lang="en-US" altLang="zh-CN" sz="5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Tiểu học</a:t>
            </a:r>
            <a:r>
              <a:rPr lang="en-US" altLang="zh-CN" sz="5400" b="1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Lê Thị Hồng Gấm</a:t>
            </a:r>
            <a:endParaRPr lang="en-US" altLang="zh-CN" sz="5400" b="1" noProof="1">
              <a:ln w="12700" cmpd="sng">
                <a:solidFill>
                  <a:srgbClr val="00CC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078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50669" y="5450681"/>
            <a:ext cx="614363" cy="61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00725" y="5386387"/>
            <a:ext cx="614363" cy="61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36494" y="5429250"/>
            <a:ext cx="614363" cy="61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15112" y="5429250"/>
            <a:ext cx="614363" cy="61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79444" y="5429250"/>
            <a:ext cx="614363" cy="61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43775" y="5386387"/>
            <a:ext cx="614363" cy="61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62875" y="5386387"/>
            <a:ext cx="614363" cy="61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Vui-Den-Truong-Nhom-Hoa-Tay">
            <a:hlinkClick r:id="" action="ppaction://media"/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-85725" y="5063729"/>
            <a:ext cx="464344" cy="4643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maxresdefault_2709_anhtintuc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08384" y="3607594"/>
            <a:ext cx="1401365" cy="7881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Vui-Den-Truong-Nhom-Hoa-Tay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48638" y="4956096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63E6AE8-F458-47D9-AF62-2A03493B700C}"/>
              </a:ext>
            </a:extLst>
          </p:cNvPr>
          <p:cNvSpPr/>
          <p:nvPr/>
        </p:nvSpPr>
        <p:spPr>
          <a:xfrm>
            <a:off x="2754643" y="6318730"/>
            <a:ext cx="36347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Giáo viên: </a:t>
            </a:r>
            <a:r>
              <a:rPr lang="en-US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LƯƠNG THỊ TUYẾT</a:t>
            </a:r>
            <a:endParaRPr lang="en-US" sz="2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937 0.00138889 L 0.0314583 -0.00138889 L 0.036823 -0.00138889 L 0.0422396 -0.00407407 L 0.0476042 -0.00407407 L 0.0529688 -0.00277778 L 0.0583333 -0.00138889 L 0.0636979 -0.00138889 L 0.0690625 -0.00138889 L 0.074427 -0.00138889 L 0.0797917 -0.00138889 L 0.0851562 -0.00138889 L 0.0905209 -0.00138889 L 0.0958855 -0.00138889 L 0.10125 -0.00138889 L 0.106615 -0.00138889 L 0.111979 -0.00138889 L 0.118125 -0.00138889 L 0.12349 -0.00138889 L 0.128854 -0.00138889 L 0.134219 -0.00138889 L 0.139584 -0.00138889 L 0.145 -0.00138889 L 0.150365 -0.00138889 L 0.155729 -1.05964e-09 L 0.161094 -1.05964e-09 L 0.166459 -1.05964e-09 L 0.171823 -1.05964e-09 L 0.177188 -1.05964e-09 L 0.182552 -1.05964e-09 L 0.187917 -1.05964e-09 L 0.193281 -1.05964e-09 L 0.199427 -1.05964e-09 L 0.204792 -1.05964e-09 L 0.210156 -1.05964e-09 L 0.215521 -1.05964e-09 L 0.220886 -1.05964e-09 L 0.22625 -1.05964e-09 L 0.231615 -1.05964e-09 L 0.236979 -1.05964e-09 L 0.242344 -1.05964e-09 L 0.247761 0.00138889 L 0.253854 0.00138889 L 0.259219 0.00138889 L 0.264584 0.00138889 L 0.27 0.00138889 L 0.275365 0.00138889 L 0.280729 0.00138889 L 0.286094 0.00138889 L 0.291459 0.00407408 L 0.296823 0.00407408 L 0.302188 0.00407408 L 0.307552 0.00407408 L 0.312917 0.00407408 L 0.318282 0.00407408 L 0.323646 0.00407408 L 0.329011 0.00407408 L 0.334375 0.00407408 L 0.341302 0.00546296 L 0.347448 0.00814815 L 0.352813 0.00814815 L 0.358177 0.00814815 L 0.363542 0.00814815 L 0.368907 0.00814815 L 0.375052 0.00814815 L 0.380417 0.00814815 L 0.386563 0.00814815 L 0.392656 0.00814815 L 0.398021 0.00814815 L 0.403386 0.00814815 L 0.408802 0.00814815 L 0.414167 0.00814815 L 0.419532 0.00814815 L 0.425625 0.00814815 L 0.431042 0.00814815 L 0.436407 0.00814815 L 0.441771 0.00814815 L 0.447136 0.00814815 L 0.453282 0.00814815 L 0.459375 0.00814815 L 0.465521 0.00814815 L 0.471667 0.00814815 L 0.477813 0.00814815 L 0.483177 0.00814815 L 0.489323 0.00814815 L 0.494688 0.00814815 L 0.500052 0.00814815 L 0.506198 0.00814815 L 0.512292 0.00814815 L 0.517656 0.00814815 L 0.523021 0.00814815 L 0.528386 0.00814815 L 0.533802 0.00814815 L 0.539167 0.00814815 L 0.545261 0.00814815 L 0.550625 0.00814815 L 0.557552 0.00814815 L 0.562917 0.00814815 L 0.569063 0.00814815 L 0.574427 0.00814815 L 0.580573 0.00814815 L 0.585938 0.00814815 L 0.591302 0.00814815 L 0.597448 0.00814815 L 0.602813 0.00814815 L 0.608177 0.00814815 L 0.614323 0.00675926 L 0.619688 0.00546296 L 0.625782 0.00546296 L 0.632709 0.00546296 L 0.638073 0.00546296 L 0.647292 0.00546296 L 0.653386 0.00546296 L 0.658802 0.00546296 L 0.664167 0.00546296 L 0.669532 0.00546296 L 0.674896 0.00546296 L 0.681042 0.00546296 L 0.686406 0.00546296 L 0.694063 0.00546296 L 0.700209 0.00546296 L 0.705573 0.00546296 L 0.711719 0.00546296 L 0.717084 0.00407408 L 0.722448 0.00268519 L 0.727813 0.00138889 L 0.733177 -0.00138889 L 0.738542 -0.00277778 L 0.744688 -0.00277778 L 0.750782 -0.00277778 L 0.756198 -0.00277778 L 0.761563 -0.00277778 L 0.766927 -0.00277778 L 0.772292 -0.00277778 L 0.781459 -0.00277778 L 0.787604 -0.00277778 L 0.79375 -0.00277778 L 0.799896 -0.00277778 L 0.806042 -0.00277778 L 0.811406 -0.00277778 L 0.816771 -0.00407407 L 0.822136 -0.00546296 L 0.828282 -0.00546296 L 0.833646 -0.00546296 L 0.840521 -0.00277778 L 0.848177 -0.00138889 L 0.854323 -1.05964e-09 L 0.860469 -1.05964e-09 L 0.865834 0.00138889 L 0.872761 0.00407408 L 0.878125 0.00407408 L 0.884219 0.00546296 L 0.889584 0.00546296 " pathEditMode="fixed" rAng="0" ptsTypes="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42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" y="-8289"/>
            <a:ext cx="9144787" cy="6866289"/>
          </a:xfrm>
        </p:spPr>
      </p:pic>
      <p:sp>
        <p:nvSpPr>
          <p:cNvPr id="5" name="Rectangle 4"/>
          <p:cNvSpPr/>
          <p:nvPr/>
        </p:nvSpPr>
        <p:spPr>
          <a:xfrm>
            <a:off x="0" y="1242626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Chào tạm biệt và hẹn gặp lại các em 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9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18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8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8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8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38" y="0"/>
            <a:ext cx="9177338" cy="5911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" y="900113"/>
            <a:ext cx="1298972" cy="1835944"/>
          </a:xfrm>
        </p:spPr>
      </p:pic>
      <p:pic>
        <p:nvPicPr>
          <p:cNvPr id="512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686675" y="900113"/>
            <a:ext cx="1400175" cy="1656160"/>
          </a:xfrm>
        </p:spPr>
      </p:pic>
      <p:sp>
        <p:nvSpPr>
          <p:cNvPr id="2" name="Text Box 1"/>
          <p:cNvSpPr txBox="1"/>
          <p:nvPr>
            <p:custDataLst>
              <p:tags r:id="rId2"/>
            </p:custDataLst>
          </p:nvPr>
        </p:nvSpPr>
        <p:spPr>
          <a:xfrm>
            <a:off x="1835696" y="1190149"/>
            <a:ext cx="634389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TUẦN 10</a:t>
            </a:r>
            <a:r>
              <a:rPr lang="en-US" altLang="en-US" sz="3200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vi-VN" altLang="en-US" sz="3200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Tiếng Việt</a:t>
            </a:r>
            <a:r>
              <a:rPr lang="en-US" altLang="en-US" sz="3200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-Lớp 2</a:t>
            </a:r>
            <a:endParaRPr lang="vi-VN" altLang="en-US" sz="3200" noProof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BÀI 17: GỌI BẠN</a:t>
            </a:r>
          </a:p>
          <a:p>
            <a:pPr algn="ctr">
              <a:lnSpc>
                <a:spcPct val="150000"/>
              </a:lnSpc>
            </a:pPr>
            <a:r>
              <a:rPr lang="vi-VN" altLang="en-US" sz="3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Tiết 3: Viết chữ hoa </a:t>
            </a:r>
            <a:r>
              <a:rPr lang="en-US" altLang="en-US" sz="3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HP001 4 hàng" panose="020B0603050302020204" charset="0"/>
                <a:cs typeface="Times New Roman" panose="02020603050405020304" charset="0"/>
              </a:rPr>
              <a:t>H</a:t>
            </a:r>
            <a:endParaRPr lang="vi-VN" altLang="en-US" sz="3200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endParaRPr lang="vi-VN" altLang="en-US" sz="3200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76672"/>
            <a:ext cx="756084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7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itchFamily="34" charset="0"/>
              </a:rPr>
              <a:t>Viết chữ hoa H</a:t>
            </a:r>
            <a:endParaRPr lang="en-US" sz="7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4 hàng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1628800"/>
            <a:ext cx="3312368" cy="4910966"/>
          </a:xfrm>
        </p:spPr>
      </p:pic>
    </p:spTree>
    <p:extLst>
      <p:ext uri="{BB962C8B-B14F-4D97-AF65-F5344CB8AC3E}">
        <p14:creationId xmlns:p14="http://schemas.microsoft.com/office/powerpoint/2010/main" val="327439003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6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chữ hoa </a:t>
            </a:r>
            <a:r>
              <a:rPr lang="vi-VN" sz="6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H" pitchFamily="34" charset="0"/>
              </a:rPr>
              <a:t>H</a:t>
            </a:r>
            <a:endParaRPr lang="en-US" sz="6000" dirty="0"/>
          </a:p>
        </p:txBody>
      </p:sp>
      <p:pic>
        <p:nvPicPr>
          <p:cNvPr id="7" name="HƯỚNG DẪN VIẾT CHỮ HOA H - CỠ CHỮ 2,5 LY - -KIẾN THỨC TIỂU HỌC- (video-converter.com)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1268760"/>
            <a:ext cx="8191785" cy="4942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6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2189647"/>
            <a:ext cx="90364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500" b="1" dirty="0">
                <a:solidFill>
                  <a:schemeClr val="bg1"/>
                </a:solidFill>
                <a:latin typeface="HP001 4 hàng" panose="020B0603050302020204" pitchFamily="34" charset="0"/>
              </a:rPr>
              <a:t>Học thầy, học bạn.</a:t>
            </a:r>
            <a:endParaRPr lang="en-US" sz="65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71600" y="2924944"/>
            <a:ext cx="79208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06678" y="2924944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81310" y="2924944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55423" y="2924944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43631" y="3429000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026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610"/>
            <a:ext cx="9144000" cy="2014779"/>
          </a:xfrm>
        </p:spPr>
      </p:pic>
    </p:spTree>
    <p:extLst>
      <p:ext uri="{BB962C8B-B14F-4D97-AF65-F5344CB8AC3E}">
        <p14:creationId xmlns:p14="http://schemas.microsoft.com/office/powerpoint/2010/main" val="341469976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6" y="0"/>
            <a:ext cx="9043511" cy="18842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517708" y="2409582"/>
            <a:ext cx="4565809" cy="4448418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4517708" y="1934762"/>
            <a:ext cx="4565809" cy="1350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Cách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cầm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bút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4949666" y="5488781"/>
            <a:ext cx="604838" cy="396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4815" y="5495449"/>
            <a:ext cx="627698" cy="180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3A8D4-C44D-449F-B1F7-CEE9C3CCA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083" y="1906187"/>
            <a:ext cx="4565809" cy="495181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52513" y="908720"/>
            <a:ext cx="3543126" cy="902493"/>
          </a:xfrm>
          <a:prstGeom prst="wedgeEllipse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/>
              <a:t>Tư</a:t>
            </a:r>
            <a:r>
              <a:rPr lang="en-US" sz="2100" b="1" dirty="0"/>
              <a:t> </a:t>
            </a:r>
            <a:r>
              <a:rPr lang="en-US" sz="2100" b="1" dirty="0" err="1"/>
              <a:t>thế</a:t>
            </a:r>
            <a:r>
              <a:rPr lang="en-US" sz="2100" b="1" dirty="0"/>
              <a:t> </a:t>
            </a:r>
            <a:r>
              <a:rPr lang="en-US" sz="2100" b="1" dirty="0" err="1"/>
              <a:t>ngồi</a:t>
            </a:r>
            <a:r>
              <a:rPr lang="en-US" sz="2100" b="1" dirty="0"/>
              <a:t> </a:t>
            </a:r>
            <a:r>
              <a:rPr lang="en-US" sz="2100" b="1" dirty="0" err="1"/>
              <a:t>viết</a:t>
            </a:r>
            <a:endParaRPr lang="en-US" sz="2100" b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39" y="0"/>
            <a:ext cx="4811314" cy="6858000"/>
          </a:xfrm>
        </p:spPr>
      </p:pic>
      <p:sp>
        <p:nvSpPr>
          <p:cNvPr id="9" name="Rectangle 8"/>
          <p:cNvSpPr/>
          <p:nvPr/>
        </p:nvSpPr>
        <p:spPr>
          <a:xfrm>
            <a:off x="2659421" y="116632"/>
            <a:ext cx="35397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tập viết chữ </a:t>
            </a:r>
            <a:r>
              <a:rPr lang="vi-VN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P001 4H" pitchFamily="34" charset="0"/>
              </a:rPr>
              <a:t>H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P001 4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98486"/>
            <a:ext cx="10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501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68580" tIns="34290" rIns="68580" bIns="34290" rtlCol="0" anchor="t" anchorCtr="0">
            <a:normAutofit/>
          </a:bodyPr>
          <a:lstStyle/>
          <a:p>
            <a:pPr defTabSz="685800"/>
            <a:endParaRPr lang="en-US" altLang="zh-CN"/>
          </a:p>
        </p:txBody>
      </p:sp>
      <p:pic>
        <p:nvPicPr>
          <p:cNvPr id="1945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9213"/>
            <a:ext cx="9144001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2C852A-2F52-407C-9C47-4E271B951E98}"/>
              </a:ext>
            </a:extLst>
          </p:cNvPr>
          <p:cNvSpPr/>
          <p:nvPr/>
        </p:nvSpPr>
        <p:spPr>
          <a:xfrm>
            <a:off x="867780" y="1120824"/>
            <a:ext cx="756084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br>
              <a:rPr lang="en-US" altLang="zh-CN" sz="5400" dirty="0">
                <a:latin typeface="HP001 4 hàng" panose="020B0603050302020204" pitchFamily="34" charset="0"/>
              </a:rPr>
            </a:br>
            <a:r>
              <a:rPr lang="en-US" altLang="zh-CN" sz="5400" dirty="0">
                <a:latin typeface="HP001 4 hàng" panose="020B0603050302020204" pitchFamily="34" charset="0"/>
              </a:rPr>
              <a:t>Â B C Đ Ê G H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54E2CD-DEF8-41EE-82FB-0F76A03D6433}"/>
              </a:ext>
            </a:extLst>
          </p:cNvPr>
          <p:cNvSpPr/>
          <p:nvPr/>
        </p:nvSpPr>
        <p:spPr>
          <a:xfrm>
            <a:off x="867780" y="720427"/>
            <a:ext cx="756084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30491360330_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18.8|9.1|19.2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818</TotalTime>
  <Words>89</Words>
  <Application>Microsoft Office PowerPoint</Application>
  <PresentationFormat>On-screen Show (4:3)</PresentationFormat>
  <Paragraphs>16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HP001 4 hàng</vt:lpstr>
      <vt:lpstr>HP001 4H</vt:lpstr>
      <vt:lpstr>Times New Roman</vt:lpstr>
      <vt:lpstr>Office Theme</vt:lpstr>
      <vt:lpstr>PowerPoint Presentation</vt:lpstr>
      <vt:lpstr>PowerPoint Presentation</vt:lpstr>
      <vt:lpstr>PowerPoint Presentation</vt:lpstr>
      <vt:lpstr>Viết chữ hoa 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12 PHÒNG GIÁO DỤC ĐÀO TẠO TIỂU HỌC NGUYỄN DU</dc:title>
  <dc:creator>BOSS</dc:creator>
  <cp:lastModifiedBy>Văn Phú Phan</cp:lastModifiedBy>
  <cp:revision>51</cp:revision>
  <dcterms:created xsi:type="dcterms:W3CDTF">2021-09-13T10:02:55Z</dcterms:created>
  <dcterms:modified xsi:type="dcterms:W3CDTF">2025-05-06T06:53:43Z</dcterms:modified>
</cp:coreProperties>
</file>