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2" r:id="rId2"/>
    <p:sldMasterId id="2147483726" r:id="rId3"/>
    <p:sldMasterId id="2147483738" r:id="rId4"/>
    <p:sldMasterId id="2147483750" r:id="rId5"/>
    <p:sldMasterId id="2147483763" r:id="rId6"/>
    <p:sldMasterId id="2147483777" r:id="rId7"/>
  </p:sldMasterIdLst>
  <p:notesMasterIdLst>
    <p:notesMasterId r:id="rId35"/>
  </p:notesMasterIdLst>
  <p:sldIdLst>
    <p:sldId id="565" r:id="rId8"/>
    <p:sldId id="567" r:id="rId9"/>
    <p:sldId id="535" r:id="rId10"/>
    <p:sldId id="533" r:id="rId11"/>
    <p:sldId id="557" r:id="rId12"/>
    <p:sldId id="569" r:id="rId13"/>
    <p:sldId id="568" r:id="rId14"/>
    <p:sldId id="523" r:id="rId15"/>
    <p:sldId id="534" r:id="rId16"/>
    <p:sldId id="538" r:id="rId17"/>
    <p:sldId id="536" r:id="rId18"/>
    <p:sldId id="555" r:id="rId19"/>
    <p:sldId id="539" r:id="rId20"/>
    <p:sldId id="558" r:id="rId21"/>
    <p:sldId id="556" r:id="rId22"/>
    <p:sldId id="547" r:id="rId23"/>
    <p:sldId id="559" r:id="rId24"/>
    <p:sldId id="566" r:id="rId25"/>
    <p:sldId id="560" r:id="rId26"/>
    <p:sldId id="561" r:id="rId27"/>
    <p:sldId id="562" r:id="rId28"/>
    <p:sldId id="570" r:id="rId29"/>
    <p:sldId id="571" r:id="rId30"/>
    <p:sldId id="564" r:id="rId31"/>
    <p:sldId id="572" r:id="rId32"/>
    <p:sldId id="552" r:id="rId33"/>
    <p:sldId id="54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32742F"/>
    <a:srgbClr val="457C57"/>
    <a:srgbClr val="7F7F7F"/>
    <a:srgbClr val="75A949"/>
    <a:srgbClr val="9FCA57"/>
    <a:srgbClr val="C0D852"/>
    <a:srgbClr val="008DB8"/>
    <a:srgbClr val="6297A2"/>
    <a:srgbClr val="18C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0" y="9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220E9E-D0BB-4465-B682-33101E8D6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672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4976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482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0EBF1E-C571-4099-B669-FBCFDDDB363C}" type="slidenum">
              <a:rPr kumimoji="0" altLang="vi-V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vi-VN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97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83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457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457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457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478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9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706" y="3113692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25" y="2514491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44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83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3" y="4912683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4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45" y="6322761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1" y="2130276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8" y="1879393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2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33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89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7" y="3353302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8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9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6B01AD9-4B74-46A7-B55B-CFBDCFBF31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9988DCD0-87C5-44FF-AA2C-05A62C8D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AB65F732-E496-4C78-95F4-343390E8846A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DBAB9E54-A1DB-4E06-B5FD-7D34B874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459DA6E-E690-462F-9218-E2CE6ADD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FD28DC5A-D846-4927-818D-5B10FF3A4383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45098"/>
      </p:ext>
    </p:extLst>
  </p:cSld>
  <p:clrMapOvr>
    <a:masterClrMapping/>
  </p:clrMapOvr>
  <p:transition spd="slow" advClick="0" advTm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D610217-551D-4E94-8385-27A51E25A0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F52FA7B9-03A9-4129-A42A-B2FB7673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3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8C3D09-AF63-4F36-8EBF-05ED115CE63E}" type="datetimeFigureOut">
              <a: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2025/5/6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ECABF221-D3A8-4029-A63C-FDBFEAD29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3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BE2F1223-A628-450E-9B2B-A02D4C36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3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896F19-B4CE-41E8-9353-134C145463E3}" type="slidenum">
              <a: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28131"/>
      </p:ext>
    </p:extLst>
  </p:cSld>
  <p:clrMapOvr>
    <a:masterClrMapping/>
  </p:clrMapOvr>
  <p:transition spd="slow" advClick="0" advTm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486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0822E84-3DB2-41B5-AF49-A7956C99D0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05D2EEC2-05C2-422D-951D-FD1ACE45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6318B58E-4475-48D4-9317-596D216D59A6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D631197E-1735-4DE5-B8D5-9A89669A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D7BC4BA-EDF9-4E31-9A9D-A6DDD8E1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4BF3BA64-FC60-4D5F-ADBC-FF0A81A91760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633842"/>
      </p:ext>
    </p:extLst>
  </p:cSld>
  <p:clrMapOvr>
    <a:masterClrMapping/>
  </p:clrMapOvr>
  <p:transition spd="slow" advClick="0" advTm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4236A47F-D2E5-4177-9A8B-74D75D4532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81558563-4A96-447E-A370-3A47D0B6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3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14DE15-5262-4CEE-8AB7-D3E7F612F771}" type="datetimeFigureOut">
              <a: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2025/5/6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28D7DAB4-24A3-4400-818C-30141E77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3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E878374-D591-4E85-8CD5-1A7C9374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3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66CCE6-F19A-406C-82F2-F6F5E2F99EA7}" type="slidenum">
              <a: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646444"/>
      </p:ext>
    </p:extLst>
  </p:cSld>
  <p:clrMapOvr>
    <a:masterClrMapping/>
  </p:clrMapOvr>
  <p:transition spd="slow" advClick="0" advTm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6E310C04-061C-40E5-AEAF-9E82E4E654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E365A2A5-AE9F-4956-8156-778B0D17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3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AF7854-F856-4677-8B31-9F3DB213AE60}" type="datetimeFigureOut">
              <a: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2025/5/6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BCB34B56-2CA1-49FB-8126-DE949730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3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7E405EC4-81E7-4BDE-B74B-EF043BBD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3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336206-9A25-48C0-8E8D-FF1016D24664}" type="slidenum">
              <a: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980071"/>
      </p:ext>
    </p:extLst>
  </p:cSld>
  <p:clrMapOvr>
    <a:masterClrMapping/>
  </p:clrMapOvr>
  <p:transition spd="slow" advClick="0" advTm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651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003A3E02-2662-4CAD-B7B3-4BF8328318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26431CD9-FD84-4182-9B37-80914E2A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56D0602B-EFB0-484C-BEFA-9E1703C45F1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F6ADCF69-6F96-43FA-AAA1-4E20C20A3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CF6DEC6-1709-4B00-9FD0-8FD0B6A8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00271E1F-D6C7-4EA9-AED0-16266ACC4679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36911"/>
      </p:ext>
    </p:extLst>
  </p:cSld>
  <p:clrMapOvr>
    <a:masterClrMapping/>
  </p:clrMapOvr>
  <p:transition spd="slow" advClick="0" advTm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332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804B3A1D-9758-4CAC-A6DF-EB9E64BE7A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89A795CA-7DFC-4AE4-B842-7A96DFD0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E7DB3333-4809-40E5-AC7B-DD71C125031C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2025/5/6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F8066C09-2ABB-4648-A215-C9FF7BA5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6408A72-7926-4C90-B52D-FA7109B6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CEB19A0F-BA55-4666-8587-3768BC067A61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98371"/>
      </p:ext>
    </p:extLst>
  </p:cSld>
  <p:clrMapOvr>
    <a:masterClrMapping/>
  </p:clrMapOvr>
  <p:transition spd="slow"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8" y="198996"/>
            <a:ext cx="5980067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8" y="1158130"/>
            <a:ext cx="5980067" cy="3275847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38989288"/>
      </p:ext>
    </p:extLst>
  </p:cSld>
  <p:clrMapOvr>
    <a:masterClrMapping/>
  </p:clrMapOvr>
  <p:transition advClick="0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6483943D-C8DA-4DB9-AEB6-6413E8A32F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8B27E7A7-E689-4A26-AF6D-4E555FF31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3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F9712B9-4B32-4D3F-BCEB-FB72F9928040}" type="datetimeFigureOut">
              <a: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2025/5/6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D9079393-B854-4F0F-A5B3-82638EBCA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3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359C9BDB-BA1D-4158-89FC-59650590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3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AD1AB1-E43F-49F2-95C7-75B3344299E0}" type="slidenum">
              <a: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25666"/>
      </p:ext>
    </p:extLst>
  </p:cSld>
  <p:clrMapOvr>
    <a:masterClrMapping/>
  </p:clrMapOvr>
  <p:transition spd="slow" advClick="0" advT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49C9A6CA-EAF8-4539-B2A0-1277DC005B8C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V="1">
            <a:off x="8500533" y="5759453"/>
            <a:ext cx="3691467" cy="779463"/>
            <a:chOff x="1566" y="164"/>
            <a:chExt cx="1455" cy="4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88F23A3B-4DDE-D58E-5066-C093DA4E28B5}"/>
                </a:ext>
              </a:extLst>
            </p:cNvPr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998B86AF-C1D2-DA1F-BD50-40F201DE9C40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4366E5D0-13CA-33B9-1F6E-FFE8F2E9CB95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A3E16D08-9B7A-914C-75F0-667A70B50A61}"/>
                </a:ext>
              </a:extLst>
            </p:cNvPr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F3BDDFF7-CDC6-6194-86BF-0B09E06957A9}"/>
                </a:ext>
              </a:extLst>
            </p:cNvPr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8D62E8D8-514D-30AA-FA29-F1E1122A5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FD8D5985-22BF-76E7-4DF7-4B49155DB96B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BE786C00-4F11-F449-0A00-A545071BF392}"/>
                </a:ext>
              </a:extLst>
            </p:cNvPr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2B50E0BF-86E8-0939-7D43-4267FB9307F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105488AF-04FB-FA5D-B4E5-E41835C529ED}"/>
                </a:ext>
              </a:extLst>
            </p:cNvPr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E237DD26-0C87-53DF-0B52-792DFDFC8D3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4DB30708-4D2E-FAF8-9384-DC73FF9D7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C17B4BC0-B6D8-803D-2279-59F5AAE176A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978EF2CE-B119-2EA1-9483-DEF4FEE54ACE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D06615D3-2D36-2934-6234-A8E97CA43996}"/>
                </a:ext>
              </a:extLst>
            </p:cNvPr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6FF74CB2-1C1D-55F3-9D8F-74A409D7990D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75">
            <a:extLst>
              <a:ext uri="{FF2B5EF4-FFF2-40B4-BE49-F238E27FC236}">
                <a16:creationId xmlns:a16="http://schemas.microsoft.com/office/drawing/2014/main" id="{57A10A2A-B5E0-0D57-E441-10AE3D68B57A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1" y="6356350"/>
            <a:ext cx="12191999" cy="501650"/>
            <a:chOff x="71" y="3751"/>
            <a:chExt cx="5626" cy="398"/>
          </a:xfrm>
          <a:solidFill>
            <a:srgbClr val="006600"/>
          </a:solidFill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DD238FAC-373E-DFFD-4A59-5EB7196B12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4D81A063-24D8-A120-8672-8DDE01EE2FF4}"/>
                </a:ext>
              </a:extLst>
            </p:cNvPr>
            <p:cNvSpPr>
              <a:spLocks/>
            </p:cNvSpPr>
            <p:nvPr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9">
            <a:extLst>
              <a:ext uri="{FF2B5EF4-FFF2-40B4-BE49-F238E27FC236}">
                <a16:creationId xmlns:a16="http://schemas.microsoft.com/office/drawing/2014/main" id="{68965E6E-32A4-ABC5-A1AA-2A6A7460DFB9}"/>
              </a:ext>
            </a:extLst>
          </p:cNvPr>
          <p:cNvSpPr>
            <a:spLocks noChangeArrowheads="1"/>
          </p:cNvSpPr>
          <p:nvPr userDrawn="1"/>
        </p:nvSpPr>
        <p:spPr bwMode="ltGray">
          <a:xfrm flipV="1">
            <a:off x="0" y="0"/>
            <a:ext cx="12192000" cy="11064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30311D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C673471B-0B06-03B1-1C33-898F1557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2" y="6483353"/>
            <a:ext cx="12153900" cy="365125"/>
          </a:xfr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VNF-Caviar Dreams" pitchFamily="2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white"/>
                </a:solidFill>
                <a:cs typeface="Arial" panose="020B0604020202020204" pitchFamily="34" charset="0"/>
              </a:rPr>
              <a:t>Lê Thị Thúy                                                                                                                                    Trường Tiểu học Đặng Lễ</a:t>
            </a:r>
            <a:endParaRPr lang="vi-VN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44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956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670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209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484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408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523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11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37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73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516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488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702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F886-A90C-A7F4-FFC8-9DA433AC3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39275-57EE-4EA1-CBA6-E103D4749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66F98-40E1-0D8C-0AB7-A03E97F5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D2350-2880-4A2C-B15F-F293D7DDA0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091AD-F2C8-1645-E936-5F6ADF9C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0F369-3A02-FD10-DC5C-B6536254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CCFCE-FE6C-4A15-93FA-FB1D8AC1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22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2391D-1100-7763-3236-47BABE2E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278B-E4D3-69D9-68C1-E1C2ADD17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623DB-6F74-D060-F169-FF0D8F3CF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D2350-2880-4A2C-B15F-F293D7DDA0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58B80-4581-B7A8-94CD-3310814F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524FE-F66C-9BC8-2F54-C58BD8F3D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CCFCE-FE6C-4A15-93FA-FB1D8AC1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8943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FA244-2777-3F1E-5606-E77A30D2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BC683-856D-56B9-86DF-A53C93BE7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B64CF-9A22-F8B9-E1AA-1B246C26D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D2350-2880-4A2C-B15F-F293D7DDA0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FBB02-EEB7-271D-33B1-81282233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4E7AC-9EFB-E123-9FF3-BCDE6F62A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CCFCE-FE6C-4A15-93FA-FB1D8AC1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840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D535-F343-15B3-DAFE-AE24DC67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349F2-ECC0-B928-5A1D-3822AA750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46B48-49B7-0BB4-1A21-54043DC28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5899B-9E4D-4A72-C3F3-818E95E9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D2350-2880-4A2C-B15F-F293D7DDA0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31BBA-DA1B-CCD5-2CCE-5C211C589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08D86-D341-C657-2BF0-A7E6D4CC5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CCFCE-FE6C-4A15-93FA-FB1D8AC1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93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6367A-A8C6-2FAC-641D-95B81C3D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E18A9-2489-3877-D56F-01AB323A3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F160B-40D3-9D9F-CB39-D88645ECA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3F8BDD-B067-4224-A70D-6C6EA79C8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AB827-A65B-405D-A498-149B22C7FE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F41EC4-15BD-B796-9BF9-A0275E30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D2350-2880-4A2C-B15F-F293D7DDA0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56DF5E-464D-7BE7-B6E8-38AF475CA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D92D75-B6FD-1093-B636-827523F2E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CCFCE-FE6C-4A15-93FA-FB1D8AC1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806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FD73-667E-DF29-5BA8-19D7AAE1E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41433-CACC-B68B-BAE5-8959CDAA7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D2350-2880-4A2C-B15F-F293D7DDA0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74542-6D79-4DB2-437C-71D329AB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F9BC6-B2A0-0EA5-C17E-2174BCFC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CCFCE-FE6C-4A15-93FA-FB1D8AC1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2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1EB46D-ED5E-5A57-DC98-849286667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D2350-2880-4A2C-B15F-F293D7DDA0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07D4B-DF19-5884-FB80-07CDD0B7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26B28-83FF-6756-3ED0-8FC4B83C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CCFCE-FE6C-4A15-93FA-FB1D8AC1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1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3E097-046E-731D-77A9-7286A2204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E6870-198D-5EB7-8C1D-23BEE4A00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98BFF-2191-1835-4CC2-127D62304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DA04E-AB36-FFBA-9584-8F70DB01F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D2350-2880-4A2C-B15F-F293D7DDA0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8C720-FA94-4281-717D-FE9BFEF10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7C3AB-4D93-3E50-17A9-011A7721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CCFCE-FE6C-4A15-93FA-FB1D8AC1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166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9CA9-E804-52CC-4CD4-8C5824D2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CF7FA-666B-EB69-5BAE-7B52B0EE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53651-A4D0-AB54-1DB3-2F654214C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4AAF7-19E5-ADB6-6E2E-B103947BA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D2350-2880-4A2C-B15F-F293D7DDA0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0DCB3-2653-AF9F-3EB6-9F01D1DC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9D48D-0A65-2006-7B6E-E625D9081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CCFCE-FE6C-4A15-93FA-FB1D8AC1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5547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75DF-48E1-16E4-AC53-AD049F673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E22588-9F95-0B19-40E1-CBEBCD8C3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504E8-FE3D-44FC-9485-A99ABB9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D2350-2880-4A2C-B15F-F293D7DDA0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AB474-950C-755B-544C-5805890A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4A7F1-5A17-BCF0-CFB7-A323C6C64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CCFCE-FE6C-4A15-93FA-FB1D8AC1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4706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56188D-35D0-99B8-4E43-AEE8DAC47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250C9-F39B-FD3A-C406-83B68EE37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C92F1-37E2-A167-541C-03FC56B7A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D2350-2880-4A2C-B15F-F293D7DDA0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FBCE2-8230-8CAD-849C-AE5D3FE1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48D92-4906-7D6A-1643-1B2B808B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CCFCE-FE6C-4A15-93FA-FB1D8AC1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97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081697-6315-43F3-BF93-4B7E4649DD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62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081697-6315-43F3-BF93-4B7E4649DD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9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081697-6315-43F3-BF93-4B7E4649DD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29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081697-6315-43F3-BF93-4B7E4649DD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085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081697-6315-43F3-BF93-4B7E4649DD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41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081697-6315-43F3-BF93-4B7E4649DD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8389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081697-6315-43F3-BF93-4B7E4649DD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453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081697-6315-43F3-BF93-4B7E4649DD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200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081697-6315-43F3-BF93-4B7E4649DD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891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081697-6315-43F3-BF93-4B7E4649DD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3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081697-6315-43F3-BF93-4B7E4649DD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4898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A6104CA-F57F-451E-B55E-239693AD1B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641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66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1828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122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2738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8898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6381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2157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782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8337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7680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647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22825-F902-4842-9028-CA7020C137FA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346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71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97"/>
            <a:ext cx="10363200" cy="147028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880"/>
            <a:ext cx="8534400" cy="1752907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978" indent="0" algn="ctr">
              <a:buNone/>
              <a:defRPr/>
            </a:lvl7pPr>
            <a:lvl8pPr marL="3201167" indent="0" algn="ctr">
              <a:buNone/>
              <a:defRPr/>
            </a:lvl8pPr>
            <a:lvl9pPr marL="3658355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B56D7D81-1CE1-437E-B9D3-38F958AF4973}" type="slidenum">
              <a:rPr lang="en-US" altLang="vi-VN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194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141EC8B8-007B-4B29-90D1-A4CEA896CFE5}" type="slidenum">
              <a:rPr lang="en-US" altLang="vi-VN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2589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672"/>
            <a:ext cx="10363200" cy="13623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7222"/>
            <a:ext cx="10363200" cy="15004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8355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5CE9636C-E2D3-4F31-95A1-49B0F122B024}" type="slidenum">
              <a:rPr lang="en-US" altLang="vi-VN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5814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480"/>
            <a:ext cx="5384800" cy="45267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480"/>
            <a:ext cx="5384800" cy="45267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3CECBEB4-CA2A-4F3D-88F0-5D61D4B6865F}" type="slidenum">
              <a:rPr lang="en-US" altLang="vi-VN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375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382"/>
            <a:ext cx="5386917" cy="6398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978" indent="0">
              <a:buNone/>
              <a:defRPr sz="1600" b="1"/>
            </a:lvl7pPr>
            <a:lvl8pPr marL="3201167" indent="0">
              <a:buNone/>
              <a:defRPr sz="1600" b="1"/>
            </a:lvl8pPr>
            <a:lvl9pPr marL="3658355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256"/>
            <a:ext cx="5386917" cy="39519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382"/>
            <a:ext cx="5389033" cy="6398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978" indent="0">
              <a:buNone/>
              <a:defRPr sz="1600" b="1"/>
            </a:lvl7pPr>
            <a:lvl8pPr marL="3201167" indent="0">
              <a:buNone/>
              <a:defRPr sz="1600" b="1"/>
            </a:lvl8pPr>
            <a:lvl9pPr marL="3658355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256"/>
            <a:ext cx="5389033" cy="39519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4E20210F-2C65-4F9A-A7A3-7AAA33D46E7D}" type="slidenum">
              <a:rPr lang="en-US" altLang="vi-VN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68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C81939A7-DD72-4FDA-AAFC-65FB77F50FDD}" type="slidenum">
              <a:rPr lang="en-US" altLang="vi-VN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2302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9388BDEF-0E32-4B77-B053-10E877923768}" type="slidenum">
              <a:rPr lang="en-US" altLang="vi-VN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8752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98"/>
            <a:ext cx="4011084" cy="11622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8"/>
            <a:ext cx="6815667" cy="5854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351"/>
            <a:ext cx="4011084" cy="4691884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978" indent="0">
              <a:buNone/>
              <a:defRPr sz="900"/>
            </a:lvl7pPr>
            <a:lvl8pPr marL="3201167" indent="0">
              <a:buNone/>
              <a:defRPr sz="900"/>
            </a:lvl8pPr>
            <a:lvl9pPr marL="3658355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53229302-F236-479B-8D36-22E0201EF133}" type="slidenum">
              <a:rPr lang="en-US" altLang="vi-VN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7871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1440"/>
            <a:ext cx="7315200" cy="566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883"/>
            <a:ext cx="7315200" cy="411552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835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8277"/>
            <a:ext cx="7315200" cy="80500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978" indent="0">
              <a:buNone/>
              <a:defRPr sz="900"/>
            </a:lvl7pPr>
            <a:lvl8pPr marL="3201167" indent="0">
              <a:buNone/>
              <a:defRPr sz="900"/>
            </a:lvl8pPr>
            <a:lvl9pPr marL="3658355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E25AF80D-0720-431A-92A7-2437E13E3107}" type="slidenum">
              <a:rPr lang="en-US" altLang="vi-VN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5221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50389E1A-81D3-4AF7-861F-33820562CF2F}" type="slidenum">
              <a:rPr lang="en-US" altLang="vi-VN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6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254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254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1A51762E-CE8C-4CFD-BB26-C1B7F5ABADB8}" type="slidenum">
              <a:rPr lang="en-US" altLang="vi-VN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8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3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3514A-4128-4BA6-9904-602923891F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96AB4-F776-4346-9DBA-6BB7CBA57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43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F708D0-C377-49FA-1806-EAF412AC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D261C-AFEC-FEE9-FC1A-054AD6E96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BE887-80FB-0258-F2DB-B78C426DF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D2350-2880-4A2C-B15F-F293D7DDA0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459C0-98CA-F87C-C080-E0803E340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2DDE3-F25D-E2FA-E154-DB28459C6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CCFCE-FE6C-4A15-93FA-FB1D8AC10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85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081697-6315-43F3-BF93-4B7E4649DD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3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14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867">
                <a:latin typeface=".VnTime" panose="020B7200000000000000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867">
                <a:latin typeface=".VnTime" panose="020B7200000000000000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 noProof="1">
                <a:latin typeface=".VnTime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62CE7A31-F87E-4A44-B11D-96A90966C111}" type="slidenum">
              <a:rPr lang="en-US" altLang="vi-VN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3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anose="020B7200000000000000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anose="020B7200000000000000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anose="020B7200000000000000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anose="020B7200000000000000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.VnTime" panose="020B7200000000000000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.VnTime" panose="020B7200000000000000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.VnTime" panose="020B7200000000000000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.VnTime" panose="020B7200000000000000" pitchFamily="34" charset="0"/>
        </a:defRPr>
      </a:lvl9pPr>
    </p:titleStyle>
    <p:bodyStyle>
      <a:lvl1pPr marL="342891" indent="-342891" algn="l" rtl="0" eaLnBrk="0" fontAlgn="base" hangingPunct="0">
        <a:spcBef>
          <a:spcPct val="15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15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15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15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1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5384" indent="-228594" algn="l" rtl="0" fontAlgn="base">
        <a:spcBef>
          <a:spcPct val="1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2572" indent="-228594" algn="l" rtl="0" fontAlgn="base">
        <a:spcBef>
          <a:spcPct val="1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761" indent="-228594" algn="l" rtl="0" fontAlgn="base">
        <a:spcBef>
          <a:spcPct val="1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949" indent="-228594" algn="l" rtl="0" fontAlgn="base">
        <a:spcBef>
          <a:spcPct val="1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55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6.wmf"/><Relationship Id="rId12" Type="http://schemas.openxmlformats.org/officeDocument/2006/relationships/image" Target="../media/image1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hyperlink" Target="file:///E:\lien%20luu\giao%20an%20dien%20tu\giao%20an%20dien%20tu\THT_Chuyen%20de%20Thuc%20hien%20giao%20an%20dien%20tu\GDCD\Yeu%20thuong%20con%20nguoi.ppt#-1,1,Slide 1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22" y="2058262"/>
            <a:ext cx="1752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4214813" y="17526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.VnTime" pitchFamily="34" charset="0"/>
                <a:sym typeface="Webdings" pitchFamily="18" charset="2"/>
              </a:rPr>
              <a:t></a:t>
            </a:r>
            <a:endParaRPr lang="en-US" sz="2400" b="1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4706938" y="17526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.VnTime" pitchFamily="34" charset="0"/>
                <a:sym typeface="Webdings" pitchFamily="18" charset="2"/>
              </a:rPr>
              <a:t></a:t>
            </a:r>
            <a:endParaRPr lang="en-US" sz="2400" b="1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5188167" y="1747022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.VnTime" pitchFamily="34" charset="0"/>
                <a:sym typeface="Webdings" pitchFamily="18" charset="2"/>
              </a:rPr>
              <a:t></a:t>
            </a:r>
            <a:endParaRPr lang="en-US" sz="2400" b="1" dirty="0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691188" y="1752600"/>
            <a:ext cx="66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.VnTime" pitchFamily="34" charset="0"/>
                <a:sym typeface="Webdings" pitchFamily="18" charset="2"/>
              </a:rPr>
              <a:t></a:t>
            </a:r>
            <a:endParaRPr lang="en-US" sz="2400" b="1" dirty="0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6183313" y="1752600"/>
            <a:ext cx="66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.VnTime" pitchFamily="34" charset="0"/>
                <a:sym typeface="Webdings" pitchFamily="18" charset="2"/>
              </a:rPr>
              <a:t></a:t>
            </a:r>
            <a:endParaRPr lang="en-US" sz="2400" b="1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6705601" y="1752600"/>
            <a:ext cx="65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.VnTime" pitchFamily="34" charset="0"/>
                <a:sym typeface="Webdings" pitchFamily="18" charset="2"/>
              </a:rPr>
              <a:t></a:t>
            </a:r>
            <a:endParaRPr lang="en-US" sz="2400" b="1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3081" name="Text Box 12"/>
          <p:cNvSpPr txBox="1">
            <a:spLocks noChangeArrowheads="1"/>
          </p:cNvSpPr>
          <p:nvPr/>
        </p:nvSpPr>
        <p:spPr bwMode="auto">
          <a:xfrm>
            <a:off x="7239001" y="1752600"/>
            <a:ext cx="65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7391401" y="1752600"/>
            <a:ext cx="582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.VnTime" pitchFamily="34" charset="0"/>
                <a:sym typeface="Webdings" pitchFamily="18" charset="2"/>
              </a:rPr>
              <a:t></a:t>
            </a:r>
            <a:endParaRPr lang="en-US" sz="2400" b="1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18" name="WordArt 14"/>
          <p:cNvSpPr>
            <a:spLocks noChangeArrowheads="1" noChangeShapeType="1" noTextEdit="1"/>
          </p:cNvSpPr>
          <p:nvPr/>
        </p:nvSpPr>
        <p:spPr bwMode="auto">
          <a:xfrm>
            <a:off x="2819400" y="125413"/>
            <a:ext cx="6400800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.VnTimeH"/>
              </a:rPr>
              <a:t> 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 DỤC TX BUÔN HỒ </a:t>
            </a:r>
          </a:p>
        </p:txBody>
      </p:sp>
      <p:pic>
        <p:nvPicPr>
          <p:cNvPr id="3086" name="Picture 9" descr="Hoa d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 descr="Asian lily">
            <a:hlinkClick r:id="rId9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09" y="5206819"/>
            <a:ext cx="1506538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 descr="Asian lily">
            <a:hlinkClick r:id="rId9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351" y="5084900"/>
            <a:ext cx="1246981" cy="178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9" descr="3_hoa_xoa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434" y="5226413"/>
            <a:ext cx="16002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9" descr="3_hoa_xoa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206819"/>
            <a:ext cx="16002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2342106" y="1028701"/>
            <a:ext cx="7392988" cy="46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66" tIns="32633" rIns="65266" bIns="32633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 TH LÊ THỊ HỒNG GẤM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486819" y="3238817"/>
            <a:ext cx="7392988" cy="117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66" tIns="32633" rIns="65266" bIns="32633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QUÝ THẦY CÔ VỀ DỰ GIỜ THĂM LỚP 1A3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498625" y="4740807"/>
            <a:ext cx="7392988" cy="46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66" tIns="32633" rIns="65266" bIns="32633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GVCN : </a:t>
            </a:r>
            <a:r>
              <a:rPr lang="en-US" sz="2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Miên</a:t>
            </a:r>
            <a:endParaRPr lang="en-US" sz="26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xin_chao_thay_co_va_cac_ban_51efe698-4d53-416d-a1c5-58ef032630a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00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62866" y="5724344"/>
            <a:ext cx="629194" cy="629194"/>
          </a:xfrm>
          <a:prstGeom prst="rect">
            <a:avLst/>
          </a:prstGeom>
        </p:spPr>
      </p:pic>
      <p:pic>
        <p:nvPicPr>
          <p:cNvPr id="4" name="truoc_khi_hoc_bai_moi_co_moi_ca_lop_cung_dung_day_d779b6eb-ace2-4b97-81c1-37961ae0b8a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54814" y="5724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1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2082885" y="4256408"/>
            <a:ext cx="8767763" cy="6335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48250" y="5234255"/>
            <a:ext cx="8735833" cy="6361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11068879" y="447986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609611" y="633048"/>
            <a:ext cx="10974471" cy="5650523"/>
          </a:xfrm>
          <a:prstGeom prst="roundRect">
            <a:avLst/>
          </a:prstGeom>
          <a:solidFill>
            <a:srgbClr val="457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KẾ HOẠCH TUẦN 17</a:t>
            </a:r>
          </a:p>
          <a:p>
            <a:pPr algn="ctr">
              <a:lnSpc>
                <a:spcPct val="112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1.Nền nếp: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2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Tiếp tục ổn định, duy trì nền nếp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ct val="112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Đi học đúng giờ,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vệ sinh trường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2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Học tập: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2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Chuẩn bị đồ dùng, học bài cũ trước khi đến lớp.</a:t>
            </a:r>
          </a:p>
          <a:p>
            <a:pPr algn="ctr">
              <a:lnSpc>
                <a:spcPct val="112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Hăng say xây dựng bài, lắng nghe thầy cô giảng bài.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</a:p>
          <a:p>
            <a:pPr algn="ctr">
              <a:lnSpc>
                <a:spcPct val="112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Thực hiện phong trào “Đôi bạn cùng tiến”.</a:t>
            </a:r>
          </a:p>
          <a:p>
            <a:pPr algn="ctr">
              <a:lnSpc>
                <a:spcPct val="112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Hoạt động khác: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2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Tiếp tục thực hiện tốt các nội quy của nhà trường đề ra.</a:t>
            </a:r>
          </a:p>
          <a:p>
            <a:pPr algn="ctr">
              <a:lnSpc>
                <a:spcPct val="112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Tiếp tục thực hiện tốt phong trào kế hoạch nhỏ.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2000"/>
              </a:lnSpc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Thực hiện lao động, chăm sóc cây xanh và vệ sinh xung quanh trường lớp,…</a:t>
            </a:r>
          </a:p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Google Shape;1060;p29">
            <a:extLst>
              <a:ext uri="{FF2B5EF4-FFF2-40B4-BE49-F238E27FC236}">
                <a16:creationId xmlns:a16="http://schemas.microsoft.com/office/drawing/2014/main" id="{7A7136F7-713B-9CB9-C930-73A0E63418F2}"/>
              </a:ext>
            </a:extLst>
          </p:cNvPr>
          <p:cNvSpPr/>
          <p:nvPr/>
        </p:nvSpPr>
        <p:spPr>
          <a:xfrm flipH="1">
            <a:off x="428955" y="5763138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455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1018199" y="580106"/>
            <a:ext cx="1987264" cy="198726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>
              <a:alpha val="54000"/>
            </a:srgbClr>
          </a:solidFill>
          <a:ln>
            <a:noFill/>
          </a:ln>
          <a:effectLst>
            <a:glow rad="38100">
              <a:schemeClr val="accent1">
                <a:alpha val="47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8592503" y="4250717"/>
            <a:ext cx="1987264" cy="198726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>
              <a:alpha val="54000"/>
            </a:srgbClr>
          </a:solidFill>
          <a:ln>
            <a:noFill/>
          </a:ln>
          <a:effectLst>
            <a:glow rad="38100">
              <a:schemeClr val="accent1">
                <a:alpha val="47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1057;p29">
            <a:extLst>
              <a:ext uri="{FF2B5EF4-FFF2-40B4-BE49-F238E27FC236}">
                <a16:creationId xmlns:a16="http://schemas.microsoft.com/office/drawing/2014/main" id="{F5847C7E-7F2C-4D3A-BE2F-390BBD23BB9E}"/>
              </a:ext>
            </a:extLst>
          </p:cNvPr>
          <p:cNvSpPr/>
          <p:nvPr/>
        </p:nvSpPr>
        <p:spPr>
          <a:xfrm flipH="1" flipV="1">
            <a:off x="770709" y="1980176"/>
            <a:ext cx="5325294" cy="4448277"/>
          </a:xfrm>
          <a:custGeom>
            <a:avLst/>
            <a:gdLst/>
            <a:ahLst/>
            <a:cxnLst/>
            <a:rect l="l" t="t" r="r" b="b"/>
            <a:pathLst>
              <a:path w="18636" h="18649" extrusionOk="0">
                <a:moveTo>
                  <a:pt x="1" y="1"/>
                </a:moveTo>
                <a:lnTo>
                  <a:pt x="1" y="7957"/>
                </a:lnTo>
                <a:cubicBezTo>
                  <a:pt x="1" y="13855"/>
                  <a:pt x="4782" y="18648"/>
                  <a:pt x="10693" y="18648"/>
                </a:cubicBezTo>
                <a:lnTo>
                  <a:pt x="18636" y="18648"/>
                </a:lnTo>
                <a:lnTo>
                  <a:pt x="18636" y="10215"/>
                </a:lnTo>
                <a:cubicBezTo>
                  <a:pt x="18636" y="4581"/>
                  <a:pt x="14068" y="1"/>
                  <a:pt x="8434" y="1"/>
                </a:cubicBezTo>
                <a:close/>
              </a:path>
            </a:pathLst>
          </a:custGeom>
          <a:solidFill>
            <a:srgbClr val="7FB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6226507" y="1682775"/>
            <a:ext cx="0" cy="4807038"/>
          </a:xfrm>
          <a:prstGeom prst="line">
            <a:avLst/>
          </a:prstGeom>
          <a:ln w="76200">
            <a:solidFill>
              <a:srgbClr val="457C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6313165" y="1073899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>
            <a:off x="5859085" y="1211926"/>
            <a:ext cx="414487" cy="414487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457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Google Shape;1222;p36">
            <a:extLst>
              <a:ext uri="{FF2B5EF4-FFF2-40B4-BE49-F238E27FC236}">
                <a16:creationId xmlns:a16="http://schemas.microsoft.com/office/drawing/2014/main" id="{1195E608-42A8-47C8-A46E-7836AAAE7B09}"/>
              </a:ext>
            </a:extLst>
          </p:cNvPr>
          <p:cNvSpPr/>
          <p:nvPr/>
        </p:nvSpPr>
        <p:spPr>
          <a:xfrm>
            <a:off x="2112462" y="3819584"/>
            <a:ext cx="910481" cy="70709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rgbClr val="457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1223;p36">
            <a:extLst>
              <a:ext uri="{FF2B5EF4-FFF2-40B4-BE49-F238E27FC236}">
                <a16:creationId xmlns:a16="http://schemas.microsoft.com/office/drawing/2014/main" id="{447A4435-6E38-4D26-B386-2055C613AA75}"/>
              </a:ext>
            </a:extLst>
          </p:cNvPr>
          <p:cNvSpPr/>
          <p:nvPr/>
        </p:nvSpPr>
        <p:spPr>
          <a:xfrm>
            <a:off x="2372354" y="3139929"/>
            <a:ext cx="433839" cy="1064373"/>
          </a:xfrm>
          <a:custGeom>
            <a:avLst/>
            <a:gdLst/>
            <a:ahLst/>
            <a:cxnLst/>
            <a:rect l="l" t="t" r="r" b="b"/>
            <a:pathLst>
              <a:path w="27010" h="42548" extrusionOk="0">
                <a:moveTo>
                  <a:pt x="20986" y="8454"/>
                </a:moveTo>
                <a:cubicBezTo>
                  <a:pt x="21451" y="8454"/>
                  <a:pt x="21918" y="8511"/>
                  <a:pt x="22377" y="8628"/>
                </a:cubicBezTo>
                <a:cubicBezTo>
                  <a:pt x="22867" y="10564"/>
                  <a:pt x="22328" y="12672"/>
                  <a:pt x="20882" y="14093"/>
                </a:cubicBezTo>
                <a:cubicBezTo>
                  <a:pt x="19853" y="15123"/>
                  <a:pt x="18456" y="15711"/>
                  <a:pt x="17034" y="15760"/>
                </a:cubicBezTo>
                <a:lnTo>
                  <a:pt x="17034" y="15760"/>
                </a:lnTo>
                <a:lnTo>
                  <a:pt x="19730" y="13039"/>
                </a:lnTo>
                <a:cubicBezTo>
                  <a:pt x="20220" y="12574"/>
                  <a:pt x="20220" y="11765"/>
                  <a:pt x="19730" y="11275"/>
                </a:cubicBezTo>
                <a:cubicBezTo>
                  <a:pt x="19485" y="11042"/>
                  <a:pt x="19167" y="10925"/>
                  <a:pt x="18848" y="10925"/>
                </a:cubicBezTo>
                <a:cubicBezTo>
                  <a:pt x="18529" y="10925"/>
                  <a:pt x="18211" y="11042"/>
                  <a:pt x="17966" y="11275"/>
                </a:cubicBezTo>
                <a:lnTo>
                  <a:pt x="15270" y="13995"/>
                </a:lnTo>
                <a:cubicBezTo>
                  <a:pt x="15319" y="12574"/>
                  <a:pt x="15882" y="11177"/>
                  <a:pt x="16936" y="10147"/>
                </a:cubicBezTo>
                <a:cubicBezTo>
                  <a:pt x="18021" y="9044"/>
                  <a:pt x="19490" y="8454"/>
                  <a:pt x="20986" y="8454"/>
                </a:cubicBezTo>
                <a:close/>
                <a:moveTo>
                  <a:pt x="6028" y="13307"/>
                </a:moveTo>
                <a:cubicBezTo>
                  <a:pt x="7522" y="13307"/>
                  <a:pt x="8990" y="13892"/>
                  <a:pt x="10074" y="14975"/>
                </a:cubicBezTo>
                <a:cubicBezTo>
                  <a:pt x="11128" y="16029"/>
                  <a:pt x="11691" y="17426"/>
                  <a:pt x="11740" y="18848"/>
                </a:cubicBezTo>
                <a:lnTo>
                  <a:pt x="9044" y="16127"/>
                </a:lnTo>
                <a:cubicBezTo>
                  <a:pt x="8799" y="15882"/>
                  <a:pt x="8481" y="15760"/>
                  <a:pt x="8162" y="15760"/>
                </a:cubicBezTo>
                <a:cubicBezTo>
                  <a:pt x="7843" y="15760"/>
                  <a:pt x="7525" y="15882"/>
                  <a:pt x="7280" y="16127"/>
                </a:cubicBezTo>
                <a:cubicBezTo>
                  <a:pt x="6790" y="16618"/>
                  <a:pt x="6790" y="17402"/>
                  <a:pt x="7280" y="17892"/>
                </a:cubicBezTo>
                <a:lnTo>
                  <a:pt x="9976" y="20612"/>
                </a:lnTo>
                <a:cubicBezTo>
                  <a:pt x="8554" y="20563"/>
                  <a:pt x="7157" y="19975"/>
                  <a:pt x="6128" y="18946"/>
                </a:cubicBezTo>
                <a:cubicBezTo>
                  <a:pt x="4682" y="17500"/>
                  <a:pt x="4143" y="15417"/>
                  <a:pt x="4633" y="13480"/>
                </a:cubicBezTo>
                <a:cubicBezTo>
                  <a:pt x="5093" y="13364"/>
                  <a:pt x="5562" y="13307"/>
                  <a:pt x="6028" y="13307"/>
                </a:cubicBezTo>
                <a:close/>
                <a:moveTo>
                  <a:pt x="13505" y="31274"/>
                </a:moveTo>
                <a:cubicBezTo>
                  <a:pt x="15098" y="31274"/>
                  <a:pt x="16593" y="31911"/>
                  <a:pt x="17696" y="33063"/>
                </a:cubicBezTo>
                <a:cubicBezTo>
                  <a:pt x="17930" y="33313"/>
                  <a:pt x="18254" y="33450"/>
                  <a:pt x="18592" y="33450"/>
                </a:cubicBezTo>
                <a:cubicBezTo>
                  <a:pt x="18750" y="33450"/>
                  <a:pt x="18912" y="33420"/>
                  <a:pt x="19068" y="33357"/>
                </a:cubicBezTo>
                <a:cubicBezTo>
                  <a:pt x="19487" y="33181"/>
                  <a:pt x="19945" y="33084"/>
                  <a:pt x="20425" y="33084"/>
                </a:cubicBezTo>
                <a:cubicBezTo>
                  <a:pt x="20479" y="33084"/>
                  <a:pt x="20534" y="33085"/>
                  <a:pt x="20588" y="33087"/>
                </a:cubicBezTo>
                <a:cubicBezTo>
                  <a:pt x="22745" y="33087"/>
                  <a:pt x="24509" y="34901"/>
                  <a:pt x="24509" y="37107"/>
                </a:cubicBezTo>
                <a:cubicBezTo>
                  <a:pt x="24509" y="38724"/>
                  <a:pt x="23186" y="40048"/>
                  <a:pt x="21568" y="40048"/>
                </a:cubicBezTo>
                <a:lnTo>
                  <a:pt x="5442" y="40048"/>
                </a:lnTo>
                <a:cubicBezTo>
                  <a:pt x="3824" y="40048"/>
                  <a:pt x="2501" y="38724"/>
                  <a:pt x="2501" y="37107"/>
                </a:cubicBezTo>
                <a:lnTo>
                  <a:pt x="2501" y="37033"/>
                </a:lnTo>
                <a:cubicBezTo>
                  <a:pt x="2501" y="34852"/>
                  <a:pt x="4290" y="33063"/>
                  <a:pt x="6471" y="33063"/>
                </a:cubicBezTo>
                <a:cubicBezTo>
                  <a:pt x="6986" y="33063"/>
                  <a:pt x="7500" y="33185"/>
                  <a:pt x="7966" y="33357"/>
                </a:cubicBezTo>
                <a:cubicBezTo>
                  <a:pt x="8123" y="33420"/>
                  <a:pt x="8284" y="33450"/>
                  <a:pt x="8443" y="33450"/>
                </a:cubicBezTo>
                <a:cubicBezTo>
                  <a:pt x="8781" y="33450"/>
                  <a:pt x="9105" y="33313"/>
                  <a:pt x="9339" y="33063"/>
                </a:cubicBezTo>
                <a:cubicBezTo>
                  <a:pt x="10441" y="31911"/>
                  <a:pt x="11936" y="31274"/>
                  <a:pt x="13505" y="31274"/>
                </a:cubicBezTo>
                <a:close/>
                <a:moveTo>
                  <a:pt x="13505" y="1"/>
                </a:moveTo>
                <a:cubicBezTo>
                  <a:pt x="12819" y="1"/>
                  <a:pt x="12255" y="540"/>
                  <a:pt x="12255" y="1226"/>
                </a:cubicBezTo>
                <a:lnTo>
                  <a:pt x="12255" y="13676"/>
                </a:lnTo>
                <a:cubicBezTo>
                  <a:pt x="12133" y="13505"/>
                  <a:pt x="11985" y="13358"/>
                  <a:pt x="11838" y="13211"/>
                </a:cubicBezTo>
                <a:cubicBezTo>
                  <a:pt x="10279" y="11651"/>
                  <a:pt x="8179" y="10818"/>
                  <a:pt x="6035" y="10818"/>
                </a:cubicBezTo>
                <a:cubicBezTo>
                  <a:pt x="5080" y="10818"/>
                  <a:pt x="4116" y="10984"/>
                  <a:pt x="3187" y="11324"/>
                </a:cubicBezTo>
                <a:cubicBezTo>
                  <a:pt x="2844" y="11446"/>
                  <a:pt x="2574" y="11716"/>
                  <a:pt x="2452" y="12059"/>
                </a:cubicBezTo>
                <a:cubicBezTo>
                  <a:pt x="1349" y="15049"/>
                  <a:pt x="2108" y="18456"/>
                  <a:pt x="4363" y="20711"/>
                </a:cubicBezTo>
                <a:cubicBezTo>
                  <a:pt x="5932" y="22255"/>
                  <a:pt x="8040" y="23112"/>
                  <a:pt x="10196" y="23112"/>
                </a:cubicBezTo>
                <a:cubicBezTo>
                  <a:pt x="10883" y="23112"/>
                  <a:pt x="11569" y="23014"/>
                  <a:pt x="12255" y="22843"/>
                </a:cubicBezTo>
                <a:lnTo>
                  <a:pt x="12255" y="28676"/>
                </a:lnTo>
                <a:cubicBezTo>
                  <a:pt x="12255" y="28749"/>
                  <a:pt x="12255" y="28798"/>
                  <a:pt x="12280" y="28872"/>
                </a:cubicBezTo>
                <a:cubicBezTo>
                  <a:pt x="10736" y="29117"/>
                  <a:pt x="9314" y="29754"/>
                  <a:pt x="8113" y="30784"/>
                </a:cubicBezTo>
                <a:cubicBezTo>
                  <a:pt x="7598" y="30661"/>
                  <a:pt x="7035" y="30588"/>
                  <a:pt x="6471" y="30588"/>
                </a:cubicBezTo>
                <a:cubicBezTo>
                  <a:pt x="2917" y="30588"/>
                  <a:pt x="1" y="33480"/>
                  <a:pt x="1" y="37033"/>
                </a:cubicBezTo>
                <a:lnTo>
                  <a:pt x="1" y="37107"/>
                </a:lnTo>
                <a:cubicBezTo>
                  <a:pt x="1" y="40097"/>
                  <a:pt x="2452" y="42548"/>
                  <a:pt x="5442" y="42548"/>
                </a:cubicBezTo>
                <a:lnTo>
                  <a:pt x="21568" y="42548"/>
                </a:lnTo>
                <a:cubicBezTo>
                  <a:pt x="24558" y="42548"/>
                  <a:pt x="27009" y="40097"/>
                  <a:pt x="27009" y="37107"/>
                </a:cubicBezTo>
                <a:cubicBezTo>
                  <a:pt x="27009" y="33553"/>
                  <a:pt x="24142" y="30612"/>
                  <a:pt x="20613" y="30588"/>
                </a:cubicBezTo>
                <a:cubicBezTo>
                  <a:pt x="20538" y="30584"/>
                  <a:pt x="20464" y="30583"/>
                  <a:pt x="20390" y="30583"/>
                </a:cubicBezTo>
                <a:cubicBezTo>
                  <a:pt x="19881" y="30583"/>
                  <a:pt x="19389" y="30655"/>
                  <a:pt x="18897" y="30784"/>
                </a:cubicBezTo>
                <a:cubicBezTo>
                  <a:pt x="17721" y="29754"/>
                  <a:pt x="16274" y="29093"/>
                  <a:pt x="14730" y="28872"/>
                </a:cubicBezTo>
                <a:cubicBezTo>
                  <a:pt x="14755" y="28798"/>
                  <a:pt x="14755" y="28749"/>
                  <a:pt x="14755" y="28676"/>
                </a:cubicBezTo>
                <a:lnTo>
                  <a:pt x="14755" y="17990"/>
                </a:lnTo>
                <a:cubicBezTo>
                  <a:pt x="15441" y="18162"/>
                  <a:pt x="16127" y="18260"/>
                  <a:pt x="16814" y="18260"/>
                </a:cubicBezTo>
                <a:cubicBezTo>
                  <a:pt x="18970" y="18260"/>
                  <a:pt x="21078" y="17426"/>
                  <a:pt x="22647" y="15858"/>
                </a:cubicBezTo>
                <a:cubicBezTo>
                  <a:pt x="24902" y="13603"/>
                  <a:pt x="25661" y="10196"/>
                  <a:pt x="24558" y="7206"/>
                </a:cubicBezTo>
                <a:cubicBezTo>
                  <a:pt x="24436" y="6863"/>
                  <a:pt x="24166" y="6593"/>
                  <a:pt x="23823" y="6471"/>
                </a:cubicBezTo>
                <a:cubicBezTo>
                  <a:pt x="22903" y="6134"/>
                  <a:pt x="21949" y="5971"/>
                  <a:pt x="21002" y="5971"/>
                </a:cubicBezTo>
                <a:cubicBezTo>
                  <a:pt x="18849" y="5971"/>
                  <a:pt x="16738" y="6816"/>
                  <a:pt x="15172" y="8383"/>
                </a:cubicBezTo>
                <a:cubicBezTo>
                  <a:pt x="15025" y="8530"/>
                  <a:pt x="14877" y="8677"/>
                  <a:pt x="14755" y="8824"/>
                </a:cubicBezTo>
                <a:lnTo>
                  <a:pt x="14755" y="1226"/>
                </a:lnTo>
                <a:cubicBezTo>
                  <a:pt x="14755" y="540"/>
                  <a:pt x="14191" y="1"/>
                  <a:pt x="13505" y="1"/>
                </a:cubicBezTo>
                <a:close/>
              </a:path>
            </a:pathLst>
          </a:custGeom>
          <a:solidFill>
            <a:srgbClr val="C0D8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89274" y="3837931"/>
            <a:ext cx="3389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2</a:t>
            </a:r>
          </a:p>
          <a:p>
            <a:endParaRPr lang="en-US" sz="3200" b="1" dirty="0">
              <a:solidFill>
                <a:srgbClr val="4683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19C10D-00A4-33C6-8CD5-3C746B606C53}"/>
              </a:ext>
            </a:extLst>
          </p:cNvPr>
          <p:cNvGrpSpPr/>
          <p:nvPr/>
        </p:nvGrpSpPr>
        <p:grpSpPr>
          <a:xfrm flipH="1">
            <a:off x="6313154" y="1616792"/>
            <a:ext cx="5456479" cy="4448277"/>
            <a:chOff x="1994315" y="2142842"/>
            <a:chExt cx="4150028" cy="4448277"/>
          </a:xfrm>
          <a:solidFill>
            <a:srgbClr val="32742F"/>
          </a:solidFill>
        </p:grpSpPr>
        <p:sp>
          <p:nvSpPr>
            <p:cNvPr id="3" name="Google Shape;1057;p29">
              <a:extLst>
                <a:ext uri="{FF2B5EF4-FFF2-40B4-BE49-F238E27FC236}">
                  <a16:creationId xmlns:a16="http://schemas.microsoft.com/office/drawing/2014/main" id="{1B08E733-16D3-C9E7-E051-52192D7E2E12}"/>
                </a:ext>
              </a:extLst>
            </p:cNvPr>
            <p:cNvSpPr/>
            <p:nvPr/>
          </p:nvSpPr>
          <p:spPr>
            <a:xfrm flipH="1" flipV="1">
              <a:off x="1994315" y="2142842"/>
              <a:ext cx="4150028" cy="4448277"/>
            </a:xfrm>
            <a:custGeom>
              <a:avLst/>
              <a:gdLst/>
              <a:ahLst/>
              <a:cxnLst/>
              <a:rect l="l" t="t" r="r" b="b"/>
              <a:pathLst>
                <a:path w="18636" h="18649" extrusionOk="0">
                  <a:moveTo>
                    <a:pt x="1" y="1"/>
                  </a:moveTo>
                  <a:lnTo>
                    <a:pt x="1" y="7957"/>
                  </a:lnTo>
                  <a:cubicBezTo>
                    <a:pt x="1" y="13855"/>
                    <a:pt x="4782" y="18648"/>
                    <a:pt x="10693" y="18648"/>
                  </a:cubicBezTo>
                  <a:lnTo>
                    <a:pt x="18636" y="18648"/>
                  </a:lnTo>
                  <a:lnTo>
                    <a:pt x="18636" y="10215"/>
                  </a:lnTo>
                  <a:cubicBezTo>
                    <a:pt x="18636" y="4581"/>
                    <a:pt x="14068" y="1"/>
                    <a:pt x="84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1205;p36">
              <a:extLst>
                <a:ext uri="{FF2B5EF4-FFF2-40B4-BE49-F238E27FC236}">
                  <a16:creationId xmlns:a16="http://schemas.microsoft.com/office/drawing/2014/main" id="{57D8872F-BA16-9F18-F768-01E5D5120BA7}"/>
                </a:ext>
              </a:extLst>
            </p:cNvPr>
            <p:cNvSpPr/>
            <p:nvPr/>
          </p:nvSpPr>
          <p:spPr>
            <a:xfrm>
              <a:off x="2763045" y="3940226"/>
              <a:ext cx="583646" cy="583184"/>
            </a:xfrm>
            <a:custGeom>
              <a:avLst/>
              <a:gdLst/>
              <a:ahLst/>
              <a:cxnLst/>
              <a:rect l="l" t="t" r="r" b="b"/>
              <a:pathLst>
                <a:path w="16428" h="16415" extrusionOk="0">
                  <a:moveTo>
                    <a:pt x="1" y="1"/>
                  </a:moveTo>
                  <a:lnTo>
                    <a:pt x="1" y="10605"/>
                  </a:lnTo>
                  <a:cubicBezTo>
                    <a:pt x="1" y="13817"/>
                    <a:pt x="2611" y="16415"/>
                    <a:pt x="5811" y="16415"/>
                  </a:cubicBezTo>
                  <a:lnTo>
                    <a:pt x="16427" y="16415"/>
                  </a:lnTo>
                  <a:lnTo>
                    <a:pt x="16427" y="5548"/>
                  </a:lnTo>
                  <a:cubicBezTo>
                    <a:pt x="16427" y="2486"/>
                    <a:pt x="13942" y="1"/>
                    <a:pt x="108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207;p36">
              <a:extLst>
                <a:ext uri="{FF2B5EF4-FFF2-40B4-BE49-F238E27FC236}">
                  <a16:creationId xmlns:a16="http://schemas.microsoft.com/office/drawing/2014/main" id="{3D2EDDD1-99DC-06EE-22F1-D8825DE3A09D}"/>
                </a:ext>
              </a:extLst>
            </p:cNvPr>
            <p:cNvSpPr/>
            <p:nvPr/>
          </p:nvSpPr>
          <p:spPr>
            <a:xfrm>
              <a:off x="2891290" y="4095887"/>
              <a:ext cx="546600" cy="471686"/>
            </a:xfrm>
            <a:custGeom>
              <a:avLst/>
              <a:gdLst/>
              <a:ahLst/>
              <a:cxnLst/>
              <a:rect l="l" t="t" r="r" b="b"/>
              <a:pathLst>
                <a:path w="38897" h="33566" extrusionOk="0">
                  <a:moveTo>
                    <a:pt x="21372" y="2503"/>
                  </a:moveTo>
                  <a:cubicBezTo>
                    <a:pt x="21419" y="2503"/>
                    <a:pt x="21468" y="2521"/>
                    <a:pt x="21495" y="2562"/>
                  </a:cubicBezTo>
                  <a:lnTo>
                    <a:pt x="36347" y="17414"/>
                  </a:lnTo>
                  <a:cubicBezTo>
                    <a:pt x="36372" y="17438"/>
                    <a:pt x="36372" y="17463"/>
                    <a:pt x="36372" y="17488"/>
                  </a:cubicBezTo>
                  <a:cubicBezTo>
                    <a:pt x="36372" y="17512"/>
                    <a:pt x="36372" y="17561"/>
                    <a:pt x="36323" y="17610"/>
                  </a:cubicBezTo>
                  <a:lnTo>
                    <a:pt x="23578" y="30355"/>
                  </a:lnTo>
                  <a:cubicBezTo>
                    <a:pt x="21934" y="29487"/>
                    <a:pt x="20120" y="29024"/>
                    <a:pt x="18275" y="29024"/>
                  </a:cubicBezTo>
                  <a:cubicBezTo>
                    <a:pt x="18139" y="29024"/>
                    <a:pt x="18004" y="29026"/>
                    <a:pt x="17868" y="29031"/>
                  </a:cubicBezTo>
                  <a:cubicBezTo>
                    <a:pt x="15882" y="29080"/>
                    <a:pt x="13995" y="29668"/>
                    <a:pt x="12304" y="30698"/>
                  </a:cubicBezTo>
                  <a:lnTo>
                    <a:pt x="2844" y="21213"/>
                  </a:lnTo>
                  <a:cubicBezTo>
                    <a:pt x="2770" y="21164"/>
                    <a:pt x="2770" y="21041"/>
                    <a:pt x="2795" y="21017"/>
                  </a:cubicBezTo>
                  <a:lnTo>
                    <a:pt x="21274" y="2537"/>
                  </a:lnTo>
                  <a:cubicBezTo>
                    <a:pt x="21296" y="2515"/>
                    <a:pt x="21333" y="2503"/>
                    <a:pt x="21372" y="2503"/>
                  </a:cubicBezTo>
                  <a:close/>
                  <a:moveTo>
                    <a:pt x="21385" y="1"/>
                  </a:moveTo>
                  <a:cubicBezTo>
                    <a:pt x="20692" y="1"/>
                    <a:pt x="20000" y="258"/>
                    <a:pt x="19485" y="773"/>
                  </a:cubicBezTo>
                  <a:lnTo>
                    <a:pt x="1030" y="19228"/>
                  </a:lnTo>
                  <a:cubicBezTo>
                    <a:pt x="1" y="20257"/>
                    <a:pt x="1" y="21948"/>
                    <a:pt x="1055" y="23002"/>
                  </a:cubicBezTo>
                  <a:lnTo>
                    <a:pt x="11250" y="33198"/>
                  </a:lnTo>
                  <a:cubicBezTo>
                    <a:pt x="11495" y="33443"/>
                    <a:pt x="11814" y="33565"/>
                    <a:pt x="12157" y="33565"/>
                  </a:cubicBezTo>
                  <a:cubicBezTo>
                    <a:pt x="12402" y="33565"/>
                    <a:pt x="12672" y="33492"/>
                    <a:pt x="12892" y="33320"/>
                  </a:cubicBezTo>
                  <a:cubicBezTo>
                    <a:pt x="14493" y="32119"/>
                    <a:pt x="16360" y="31517"/>
                    <a:pt x="18230" y="31517"/>
                  </a:cubicBezTo>
                  <a:cubicBezTo>
                    <a:pt x="19909" y="31517"/>
                    <a:pt x="21592" y="32003"/>
                    <a:pt x="23088" y="32977"/>
                  </a:cubicBezTo>
                  <a:cubicBezTo>
                    <a:pt x="23298" y="33124"/>
                    <a:pt x="23539" y="33194"/>
                    <a:pt x="23779" y="33194"/>
                  </a:cubicBezTo>
                  <a:cubicBezTo>
                    <a:pt x="24100" y="33194"/>
                    <a:pt x="24418" y="33068"/>
                    <a:pt x="24656" y="32830"/>
                  </a:cubicBezTo>
                  <a:lnTo>
                    <a:pt x="38112" y="19375"/>
                  </a:lnTo>
                  <a:cubicBezTo>
                    <a:pt x="38602" y="18885"/>
                    <a:pt x="38872" y="18223"/>
                    <a:pt x="38896" y="17512"/>
                  </a:cubicBezTo>
                  <a:cubicBezTo>
                    <a:pt x="38896" y="16801"/>
                    <a:pt x="38626" y="16115"/>
                    <a:pt x="38136" y="15625"/>
                  </a:cubicBezTo>
                  <a:lnTo>
                    <a:pt x="23284" y="773"/>
                  </a:lnTo>
                  <a:cubicBezTo>
                    <a:pt x="22769" y="258"/>
                    <a:pt x="22077" y="1"/>
                    <a:pt x="213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208;p36">
              <a:extLst>
                <a:ext uri="{FF2B5EF4-FFF2-40B4-BE49-F238E27FC236}">
                  <a16:creationId xmlns:a16="http://schemas.microsoft.com/office/drawing/2014/main" id="{2826C393-70CC-4398-F800-095545771886}"/>
                </a:ext>
              </a:extLst>
            </p:cNvPr>
            <p:cNvSpPr/>
            <p:nvPr/>
          </p:nvSpPr>
          <p:spPr>
            <a:xfrm>
              <a:off x="3064881" y="4271094"/>
              <a:ext cx="202862" cy="191774"/>
            </a:xfrm>
            <a:custGeom>
              <a:avLst/>
              <a:gdLst/>
              <a:ahLst/>
              <a:cxnLst/>
              <a:rect l="l" t="t" r="r" b="b"/>
              <a:pathLst>
                <a:path w="14436" h="13647" extrusionOk="0">
                  <a:moveTo>
                    <a:pt x="3325" y="2517"/>
                  </a:moveTo>
                  <a:cubicBezTo>
                    <a:pt x="4056" y="2517"/>
                    <a:pt x="4773" y="2811"/>
                    <a:pt x="5294" y="3353"/>
                  </a:cubicBezTo>
                  <a:cubicBezTo>
                    <a:pt x="5931" y="3966"/>
                    <a:pt x="6225" y="4848"/>
                    <a:pt x="6103" y="5706"/>
                  </a:cubicBezTo>
                  <a:cubicBezTo>
                    <a:pt x="5975" y="5724"/>
                    <a:pt x="5847" y="5733"/>
                    <a:pt x="5719" y="5733"/>
                  </a:cubicBezTo>
                  <a:cubicBezTo>
                    <a:pt x="4987" y="5733"/>
                    <a:pt x="4268" y="5439"/>
                    <a:pt x="3725" y="4897"/>
                  </a:cubicBezTo>
                  <a:cubicBezTo>
                    <a:pt x="3113" y="4284"/>
                    <a:pt x="2819" y="3402"/>
                    <a:pt x="2941" y="2544"/>
                  </a:cubicBezTo>
                  <a:cubicBezTo>
                    <a:pt x="3069" y="2526"/>
                    <a:pt x="3197" y="2517"/>
                    <a:pt x="3325" y="2517"/>
                  </a:cubicBezTo>
                  <a:close/>
                  <a:moveTo>
                    <a:pt x="8719" y="7933"/>
                  </a:moveTo>
                  <a:cubicBezTo>
                    <a:pt x="9450" y="7933"/>
                    <a:pt x="10169" y="8224"/>
                    <a:pt x="10710" y="8745"/>
                  </a:cubicBezTo>
                  <a:cubicBezTo>
                    <a:pt x="11348" y="9382"/>
                    <a:pt x="11617" y="10264"/>
                    <a:pt x="11519" y="11122"/>
                  </a:cubicBezTo>
                  <a:cubicBezTo>
                    <a:pt x="11405" y="11135"/>
                    <a:pt x="11290" y="11142"/>
                    <a:pt x="11175" y="11142"/>
                  </a:cubicBezTo>
                  <a:cubicBezTo>
                    <a:pt x="10430" y="11142"/>
                    <a:pt x="9694" y="10866"/>
                    <a:pt x="9142" y="10313"/>
                  </a:cubicBezTo>
                  <a:cubicBezTo>
                    <a:pt x="8505" y="9701"/>
                    <a:pt x="8235" y="8818"/>
                    <a:pt x="8333" y="7961"/>
                  </a:cubicBezTo>
                  <a:cubicBezTo>
                    <a:pt x="8461" y="7942"/>
                    <a:pt x="8590" y="7933"/>
                    <a:pt x="8719" y="7933"/>
                  </a:cubicBezTo>
                  <a:close/>
                  <a:moveTo>
                    <a:pt x="3317" y="1"/>
                  </a:moveTo>
                  <a:cubicBezTo>
                    <a:pt x="2695" y="1"/>
                    <a:pt x="2070" y="111"/>
                    <a:pt x="1471" y="338"/>
                  </a:cubicBezTo>
                  <a:cubicBezTo>
                    <a:pt x="1127" y="461"/>
                    <a:pt x="858" y="730"/>
                    <a:pt x="711" y="1074"/>
                  </a:cubicBezTo>
                  <a:cubicBezTo>
                    <a:pt x="0" y="3010"/>
                    <a:pt x="490" y="5216"/>
                    <a:pt x="1961" y="6686"/>
                  </a:cubicBezTo>
                  <a:cubicBezTo>
                    <a:pt x="2598" y="7323"/>
                    <a:pt x="3382" y="7789"/>
                    <a:pt x="4240" y="8034"/>
                  </a:cubicBezTo>
                  <a:lnTo>
                    <a:pt x="2966" y="9309"/>
                  </a:lnTo>
                  <a:cubicBezTo>
                    <a:pt x="2475" y="9799"/>
                    <a:pt x="2475" y="10583"/>
                    <a:pt x="2966" y="11073"/>
                  </a:cubicBezTo>
                  <a:cubicBezTo>
                    <a:pt x="3211" y="11318"/>
                    <a:pt x="3529" y="11441"/>
                    <a:pt x="3848" y="11441"/>
                  </a:cubicBezTo>
                  <a:cubicBezTo>
                    <a:pt x="4167" y="11441"/>
                    <a:pt x="4510" y="11318"/>
                    <a:pt x="4755" y="11073"/>
                  </a:cubicBezTo>
                  <a:lnTo>
                    <a:pt x="6029" y="9823"/>
                  </a:lnTo>
                  <a:cubicBezTo>
                    <a:pt x="6274" y="10657"/>
                    <a:pt x="6715" y="11441"/>
                    <a:pt x="7353" y="12103"/>
                  </a:cubicBezTo>
                  <a:cubicBezTo>
                    <a:pt x="8382" y="13107"/>
                    <a:pt x="9755" y="13647"/>
                    <a:pt x="11152" y="13647"/>
                  </a:cubicBezTo>
                  <a:cubicBezTo>
                    <a:pt x="11764" y="13647"/>
                    <a:pt x="12377" y="13549"/>
                    <a:pt x="12965" y="13328"/>
                  </a:cubicBezTo>
                  <a:cubicBezTo>
                    <a:pt x="13333" y="13205"/>
                    <a:pt x="13602" y="12936"/>
                    <a:pt x="13725" y="12593"/>
                  </a:cubicBezTo>
                  <a:cubicBezTo>
                    <a:pt x="14436" y="10632"/>
                    <a:pt x="13946" y="8426"/>
                    <a:pt x="12500" y="6980"/>
                  </a:cubicBezTo>
                  <a:cubicBezTo>
                    <a:pt x="11838" y="6318"/>
                    <a:pt x="11054" y="5877"/>
                    <a:pt x="10196" y="5632"/>
                  </a:cubicBezTo>
                  <a:lnTo>
                    <a:pt x="12916" y="2912"/>
                  </a:lnTo>
                  <a:cubicBezTo>
                    <a:pt x="13406" y="2422"/>
                    <a:pt x="13406" y="1637"/>
                    <a:pt x="12916" y="1147"/>
                  </a:cubicBezTo>
                  <a:cubicBezTo>
                    <a:pt x="12671" y="902"/>
                    <a:pt x="12346" y="779"/>
                    <a:pt x="12022" y="779"/>
                  </a:cubicBezTo>
                  <a:cubicBezTo>
                    <a:pt x="11697" y="779"/>
                    <a:pt x="11372" y="902"/>
                    <a:pt x="11127" y="1147"/>
                  </a:cubicBezTo>
                  <a:lnTo>
                    <a:pt x="8431" y="3843"/>
                  </a:lnTo>
                  <a:cubicBezTo>
                    <a:pt x="8186" y="3010"/>
                    <a:pt x="7720" y="2201"/>
                    <a:pt x="7083" y="1564"/>
                  </a:cubicBezTo>
                  <a:cubicBezTo>
                    <a:pt x="6068" y="548"/>
                    <a:pt x="4702" y="1"/>
                    <a:pt x="33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209;p36">
              <a:extLst>
                <a:ext uri="{FF2B5EF4-FFF2-40B4-BE49-F238E27FC236}">
                  <a16:creationId xmlns:a16="http://schemas.microsoft.com/office/drawing/2014/main" id="{4AED9E8C-EECF-7E46-B502-CA2AE0D63FE6}"/>
                </a:ext>
              </a:extLst>
            </p:cNvPr>
            <p:cNvSpPr/>
            <p:nvPr/>
          </p:nvSpPr>
          <p:spPr>
            <a:xfrm>
              <a:off x="3088643" y="4584773"/>
              <a:ext cx="35145" cy="50982"/>
            </a:xfrm>
            <a:custGeom>
              <a:avLst/>
              <a:gdLst/>
              <a:ahLst/>
              <a:cxnLst/>
              <a:rect l="l" t="t" r="r" b="b"/>
              <a:pathLst>
                <a:path w="2501" h="3628" extrusionOk="0">
                  <a:moveTo>
                    <a:pt x="1250" y="1"/>
                  </a:moveTo>
                  <a:cubicBezTo>
                    <a:pt x="564" y="1"/>
                    <a:pt x="0" y="564"/>
                    <a:pt x="0" y="1251"/>
                  </a:cubicBezTo>
                  <a:lnTo>
                    <a:pt x="0" y="2378"/>
                  </a:lnTo>
                  <a:cubicBezTo>
                    <a:pt x="0" y="3064"/>
                    <a:pt x="564" y="3628"/>
                    <a:pt x="1250" y="3628"/>
                  </a:cubicBezTo>
                  <a:cubicBezTo>
                    <a:pt x="1936" y="3628"/>
                    <a:pt x="2500" y="3064"/>
                    <a:pt x="2500" y="2378"/>
                  </a:cubicBezTo>
                  <a:lnTo>
                    <a:pt x="2500" y="1251"/>
                  </a:lnTo>
                  <a:cubicBezTo>
                    <a:pt x="2500" y="564"/>
                    <a:pt x="1936" y="1"/>
                    <a:pt x="12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210;p36">
              <a:extLst>
                <a:ext uri="{FF2B5EF4-FFF2-40B4-BE49-F238E27FC236}">
                  <a16:creationId xmlns:a16="http://schemas.microsoft.com/office/drawing/2014/main" id="{B02BA1B0-2D6E-3D40-FF59-B0354B6335DD}"/>
                </a:ext>
              </a:extLst>
            </p:cNvPr>
            <p:cNvSpPr/>
            <p:nvPr/>
          </p:nvSpPr>
          <p:spPr>
            <a:xfrm>
              <a:off x="3166480" y="4584773"/>
              <a:ext cx="35483" cy="50982"/>
            </a:xfrm>
            <a:custGeom>
              <a:avLst/>
              <a:gdLst/>
              <a:ahLst/>
              <a:cxnLst/>
              <a:rect l="l" t="t" r="r" b="b"/>
              <a:pathLst>
                <a:path w="2525" h="3628" extrusionOk="0">
                  <a:moveTo>
                    <a:pt x="1275" y="1"/>
                  </a:moveTo>
                  <a:cubicBezTo>
                    <a:pt x="564" y="1"/>
                    <a:pt x="0" y="564"/>
                    <a:pt x="0" y="1251"/>
                  </a:cubicBezTo>
                  <a:lnTo>
                    <a:pt x="0" y="2378"/>
                  </a:lnTo>
                  <a:cubicBezTo>
                    <a:pt x="0" y="3064"/>
                    <a:pt x="564" y="3628"/>
                    <a:pt x="1275" y="3628"/>
                  </a:cubicBezTo>
                  <a:cubicBezTo>
                    <a:pt x="1961" y="3628"/>
                    <a:pt x="2525" y="3064"/>
                    <a:pt x="2525" y="2378"/>
                  </a:cubicBezTo>
                  <a:lnTo>
                    <a:pt x="2525" y="1251"/>
                  </a:lnTo>
                  <a:cubicBezTo>
                    <a:pt x="2525" y="564"/>
                    <a:pt x="1961" y="1"/>
                    <a:pt x="1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211;p36">
              <a:extLst>
                <a:ext uri="{FF2B5EF4-FFF2-40B4-BE49-F238E27FC236}">
                  <a16:creationId xmlns:a16="http://schemas.microsoft.com/office/drawing/2014/main" id="{5AFC4346-1F90-C156-69EE-2C9D7C3E71DE}"/>
                </a:ext>
              </a:extLst>
            </p:cNvPr>
            <p:cNvSpPr/>
            <p:nvPr/>
          </p:nvSpPr>
          <p:spPr>
            <a:xfrm>
              <a:off x="3127555" y="4647462"/>
              <a:ext cx="35497" cy="50982"/>
            </a:xfrm>
            <a:custGeom>
              <a:avLst/>
              <a:gdLst/>
              <a:ahLst/>
              <a:cxnLst/>
              <a:rect l="l" t="t" r="r" b="b"/>
              <a:pathLst>
                <a:path w="2526" h="3628" extrusionOk="0">
                  <a:moveTo>
                    <a:pt x="1251" y="0"/>
                  </a:moveTo>
                  <a:cubicBezTo>
                    <a:pt x="564" y="0"/>
                    <a:pt x="1" y="564"/>
                    <a:pt x="1" y="1275"/>
                  </a:cubicBezTo>
                  <a:lnTo>
                    <a:pt x="1" y="2378"/>
                  </a:lnTo>
                  <a:cubicBezTo>
                    <a:pt x="1" y="3088"/>
                    <a:pt x="564" y="3628"/>
                    <a:pt x="1251" y="3628"/>
                  </a:cubicBezTo>
                  <a:cubicBezTo>
                    <a:pt x="1961" y="3628"/>
                    <a:pt x="2525" y="3088"/>
                    <a:pt x="2525" y="2378"/>
                  </a:cubicBezTo>
                  <a:lnTo>
                    <a:pt x="2525" y="1275"/>
                  </a:lnTo>
                  <a:cubicBezTo>
                    <a:pt x="2525" y="564"/>
                    <a:pt x="1961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F4D537-D9BC-5603-8F89-9CE52BECD71D}"/>
                </a:ext>
              </a:extLst>
            </p:cNvPr>
            <p:cNvSpPr txBox="1"/>
            <p:nvPr/>
          </p:nvSpPr>
          <p:spPr>
            <a:xfrm>
              <a:off x="2173039" y="3680388"/>
              <a:ext cx="3587324" cy="8925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srgbClr val="468335"/>
                </a:solidFill>
              </a:endParaRPr>
            </a:p>
            <a:p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56C71F9-B54A-A07E-FF0C-FF076908750A}"/>
              </a:ext>
            </a:extLst>
          </p:cNvPr>
          <p:cNvSpPr txBox="1"/>
          <p:nvPr/>
        </p:nvSpPr>
        <p:spPr>
          <a:xfrm rot="19246854">
            <a:off x="5937743" y="2591488"/>
            <a:ext cx="5227204" cy="2501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BFBFB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VIỆC SỬ DỤNG ĐỒ DÙNG TRONG GIA ĐÌNH AN TOÀN</a:t>
            </a:r>
            <a:endParaRPr lang="en-US" sz="2000" dirty="0">
              <a:solidFill>
                <a:srgbClr val="BFBFB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9697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30" y="1031966"/>
            <a:ext cx="10528662" cy="5618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829" y="587829"/>
            <a:ext cx="1082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   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an </a:t>
            </a:r>
            <a:r>
              <a:rPr lang="en-US" sz="2400" dirty="0" err="1"/>
              <a:t>toàn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59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11068879" y="447986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Google Shape;1060;p29">
            <a:extLst>
              <a:ext uri="{FF2B5EF4-FFF2-40B4-BE49-F238E27FC236}">
                <a16:creationId xmlns:a16="http://schemas.microsoft.com/office/drawing/2014/main" id="{7A7136F7-713B-9CB9-C930-73A0E63418F2}"/>
              </a:ext>
            </a:extLst>
          </p:cNvPr>
          <p:cNvSpPr/>
          <p:nvPr/>
        </p:nvSpPr>
        <p:spPr>
          <a:xfrm flipH="1">
            <a:off x="428955" y="5763138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54" y="1027219"/>
            <a:ext cx="11358515" cy="54545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2332" y="447986"/>
            <a:ext cx="9731829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33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ạt động trải nghiệm “Bé nhặt rau” của các bạn nhỏ lớp B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8"/>
            <a:ext cx="11888379" cy="66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9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11068879" y="447986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3" name="Google Shape;1060;p29">
            <a:extLst>
              <a:ext uri="{FF2B5EF4-FFF2-40B4-BE49-F238E27FC236}">
                <a16:creationId xmlns:a16="http://schemas.microsoft.com/office/drawing/2014/main" id="{7A7136F7-713B-9CB9-C930-73A0E63418F2}"/>
              </a:ext>
            </a:extLst>
          </p:cNvPr>
          <p:cNvSpPr/>
          <p:nvPr/>
        </p:nvSpPr>
        <p:spPr>
          <a:xfrm flipH="1">
            <a:off x="428955" y="5763138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55" y="447986"/>
            <a:ext cx="11358515" cy="603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78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11068879" y="447986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Google Shape;1060;p29">
            <a:extLst>
              <a:ext uri="{FF2B5EF4-FFF2-40B4-BE49-F238E27FC236}">
                <a16:creationId xmlns:a16="http://schemas.microsoft.com/office/drawing/2014/main" id="{7A7136F7-713B-9CB9-C930-73A0E63418F2}"/>
              </a:ext>
            </a:extLst>
          </p:cNvPr>
          <p:cNvSpPr/>
          <p:nvPr/>
        </p:nvSpPr>
        <p:spPr>
          <a:xfrm flipH="1">
            <a:off x="428955" y="5763138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55" y="447986"/>
            <a:ext cx="11358516" cy="6033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514" y="0"/>
            <a:ext cx="12271513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38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514" y="-87464"/>
            <a:ext cx="12271513" cy="69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53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2149" y="1254034"/>
            <a:ext cx="10411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048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" y="509451"/>
            <a:ext cx="11482252" cy="596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53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424" y="111468"/>
            <a:ext cx="11765279" cy="66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73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4" y="431074"/>
            <a:ext cx="11351623" cy="604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45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509450"/>
            <a:ext cx="11129555" cy="59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42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654" y="0"/>
            <a:ext cx="12256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81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" y="0"/>
            <a:ext cx="12127344" cy="699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72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81D843-80F9-D2F2-83B4-FFB25B6ED6AC}"/>
              </a:ext>
            </a:extLst>
          </p:cNvPr>
          <p:cNvSpPr txBox="1"/>
          <p:nvPr/>
        </p:nvSpPr>
        <p:spPr>
          <a:xfrm>
            <a:off x="1606163" y="471432"/>
            <a:ext cx="90962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FA84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LUẬN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4996" y="1526650"/>
            <a:ext cx="12117004" cy="4126727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53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81D843-80F9-D2F2-83B4-FFB25B6ED6AC}"/>
              </a:ext>
            </a:extLst>
          </p:cNvPr>
          <p:cNvSpPr txBox="1"/>
          <p:nvPr/>
        </p:nvSpPr>
        <p:spPr>
          <a:xfrm>
            <a:off x="1062210" y="646361"/>
            <a:ext cx="9895114" cy="497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3FA8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 ĐIỆP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0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DE96B351-210D-4910-A5FD-ECC8A70B4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9" b="38843"/>
          <a:stretch/>
        </p:blipFill>
        <p:spPr bwMode="auto">
          <a:xfrm>
            <a:off x="239353" y="1700808"/>
            <a:ext cx="11713303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7DF60-221A-43BA-A0A3-89605AD195AB}"/>
              </a:ext>
            </a:extLst>
          </p:cNvPr>
          <p:cNvSpPr txBox="1"/>
          <p:nvPr/>
        </p:nvSpPr>
        <p:spPr>
          <a:xfrm>
            <a:off x="1775521" y="2824817"/>
            <a:ext cx="47045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>
                <a:ln w="6600">
                  <a:solidFill>
                    <a:srgbClr val="5ECCF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ECCF3"/>
                  </a:outerShdw>
                </a:effectLst>
                <a:latin typeface="Segoe UI" panose="020B0502040204020203" pitchFamily="34" charset="0"/>
                <a:ea typeface="方正正大黑简体" panose="02000000000000000000"/>
                <a:cs typeface="Segoe UI" panose="020B0502040204020203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552183201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2082885" y="4256408"/>
            <a:ext cx="8767763" cy="6335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48250" y="5234255"/>
            <a:ext cx="8735833" cy="6361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11068879" y="447986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597447" y="1906585"/>
            <a:ext cx="9364336" cy="718590"/>
          </a:xfrm>
          <a:prstGeom prst="roundRect">
            <a:avLst/>
          </a:prstGeom>
          <a:solidFill>
            <a:srgbClr val="457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/>
          </a:p>
        </p:txBody>
      </p:sp>
      <p:sp>
        <p:nvSpPr>
          <p:cNvPr id="3" name="Google Shape;1060;p29">
            <a:extLst>
              <a:ext uri="{FF2B5EF4-FFF2-40B4-BE49-F238E27FC236}">
                <a16:creationId xmlns:a16="http://schemas.microsoft.com/office/drawing/2014/main" id="{7A7136F7-713B-9CB9-C930-73A0E63418F2}"/>
              </a:ext>
            </a:extLst>
          </p:cNvPr>
          <p:cNvSpPr/>
          <p:nvPr/>
        </p:nvSpPr>
        <p:spPr>
          <a:xfrm flipH="1">
            <a:off x="428955" y="5763138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75737191-6613-7154-1EA5-5DD822CDECB3}"/>
              </a:ext>
            </a:extLst>
          </p:cNvPr>
          <p:cNvSpPr/>
          <p:nvPr/>
        </p:nvSpPr>
        <p:spPr>
          <a:xfrm>
            <a:off x="1597447" y="799628"/>
            <a:ext cx="9364336" cy="718590"/>
          </a:xfrm>
          <a:prstGeom prst="roundRect">
            <a:avLst/>
          </a:prstGeom>
          <a:solidFill>
            <a:srgbClr val="457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F4FC009C-5153-A277-2FE4-6B81EA125EE8}"/>
              </a:ext>
            </a:extLst>
          </p:cNvPr>
          <p:cNvSpPr/>
          <p:nvPr/>
        </p:nvSpPr>
        <p:spPr>
          <a:xfrm>
            <a:off x="1597447" y="3013542"/>
            <a:ext cx="9364336" cy="718590"/>
          </a:xfrm>
          <a:prstGeom prst="roundRect">
            <a:avLst/>
          </a:prstGeom>
          <a:solidFill>
            <a:srgbClr val="457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/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0A4F6690-E681-663A-A217-C606E2B91E0C}"/>
              </a:ext>
            </a:extLst>
          </p:cNvPr>
          <p:cNvSpPr/>
          <p:nvPr/>
        </p:nvSpPr>
        <p:spPr>
          <a:xfrm>
            <a:off x="1597447" y="4042252"/>
            <a:ext cx="9364336" cy="2138212"/>
          </a:xfrm>
          <a:prstGeom prst="roundRect">
            <a:avLst/>
          </a:prstGeom>
          <a:solidFill>
            <a:srgbClr val="457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7363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561508" y="540634"/>
            <a:ext cx="605304" cy="490041"/>
          </a:xfrm>
          <a:prstGeom prst="roundRect">
            <a:avLst/>
          </a:prstGeom>
          <a:solidFill>
            <a:srgbClr val="7FB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4869" y="507439"/>
            <a:ext cx="4525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TX BUÔN HỒ</a:t>
            </a: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LÊ THỊ HỒNG GẤM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94870" y="1082607"/>
            <a:ext cx="2724409" cy="608999"/>
            <a:chOff x="866085" y="1799609"/>
            <a:chExt cx="4154803" cy="92874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655" y="1990689"/>
              <a:ext cx="2105233" cy="56443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085" y="1799609"/>
              <a:ext cx="1839884" cy="928742"/>
            </a:xfrm>
            <a:prstGeom prst="rect">
              <a:avLst/>
            </a:prstGeom>
          </p:spPr>
        </p:pic>
      </p:grpSp>
      <p:sp>
        <p:nvSpPr>
          <p:cNvPr id="36" name="Google Shape;1057;p29">
            <a:extLst>
              <a:ext uri="{FF2B5EF4-FFF2-40B4-BE49-F238E27FC236}">
                <a16:creationId xmlns:a16="http://schemas.microsoft.com/office/drawing/2014/main" id="{F5847C7E-7F2C-4D3A-BE2F-390BBD23BB9E}"/>
              </a:ext>
            </a:extLst>
          </p:cNvPr>
          <p:cNvSpPr/>
          <p:nvPr/>
        </p:nvSpPr>
        <p:spPr>
          <a:xfrm flipH="1" flipV="1">
            <a:off x="1166812" y="1878215"/>
            <a:ext cx="4986383" cy="4448277"/>
          </a:xfrm>
          <a:custGeom>
            <a:avLst/>
            <a:gdLst/>
            <a:ahLst/>
            <a:cxnLst/>
            <a:rect l="l" t="t" r="r" b="b"/>
            <a:pathLst>
              <a:path w="18636" h="18649" extrusionOk="0">
                <a:moveTo>
                  <a:pt x="1" y="1"/>
                </a:moveTo>
                <a:lnTo>
                  <a:pt x="1" y="7957"/>
                </a:lnTo>
                <a:cubicBezTo>
                  <a:pt x="1" y="13855"/>
                  <a:pt x="4782" y="18648"/>
                  <a:pt x="10693" y="18648"/>
                </a:cubicBezTo>
                <a:lnTo>
                  <a:pt x="18636" y="18648"/>
                </a:lnTo>
                <a:lnTo>
                  <a:pt x="18636" y="10215"/>
                </a:lnTo>
                <a:cubicBezTo>
                  <a:pt x="18636" y="4581"/>
                  <a:pt x="14068" y="1"/>
                  <a:pt x="8434" y="1"/>
                </a:cubicBezTo>
                <a:close/>
              </a:path>
            </a:pathLst>
          </a:custGeom>
          <a:solidFill>
            <a:srgbClr val="7FB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TextBox 36"/>
          <p:cNvSpPr txBox="1"/>
          <p:nvPr/>
        </p:nvSpPr>
        <p:spPr>
          <a:xfrm>
            <a:off x="1696252" y="3940033"/>
            <a:ext cx="4399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en-US" sz="2800" dirty="0">
                <a:latin typeface="Bahnschrift SemiBold" panose="020B0502040204020203" pitchFamily="34" charset="0"/>
                <a:cs typeface="Microsoft New Tai Lue" panose="020B0502040204020203" pitchFamily="34" charset="0"/>
              </a:rPr>
              <a:t>TUẦN 16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96251" y="3156590"/>
            <a:ext cx="407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SINH HOẠT LỚP 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255039" y="1578000"/>
            <a:ext cx="0" cy="4807038"/>
          </a:xfrm>
          <a:prstGeom prst="line">
            <a:avLst/>
          </a:prstGeom>
          <a:ln w="76200">
            <a:solidFill>
              <a:srgbClr val="457C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6319475" y="973000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>
            <a:off x="5865395" y="1111027"/>
            <a:ext cx="414487" cy="414487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457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DCF269-9D14-73DF-621A-6AA3647DEDE9}"/>
              </a:ext>
            </a:extLst>
          </p:cNvPr>
          <p:cNvGrpSpPr/>
          <p:nvPr/>
        </p:nvGrpSpPr>
        <p:grpSpPr>
          <a:xfrm flipH="1">
            <a:off x="6312571" y="1433198"/>
            <a:ext cx="5313372" cy="4448277"/>
            <a:chOff x="1994315" y="2142842"/>
            <a:chExt cx="4150028" cy="4448277"/>
          </a:xfrm>
          <a:solidFill>
            <a:srgbClr val="32742F"/>
          </a:solidFill>
        </p:grpSpPr>
        <p:sp>
          <p:nvSpPr>
            <p:cNvPr id="4" name="Google Shape;1057;p29">
              <a:extLst>
                <a:ext uri="{FF2B5EF4-FFF2-40B4-BE49-F238E27FC236}">
                  <a16:creationId xmlns:a16="http://schemas.microsoft.com/office/drawing/2014/main" id="{76426534-EE09-AFCF-74E4-BA1C060D1268}"/>
                </a:ext>
              </a:extLst>
            </p:cNvPr>
            <p:cNvSpPr/>
            <p:nvPr/>
          </p:nvSpPr>
          <p:spPr>
            <a:xfrm flipH="1" flipV="1">
              <a:off x="1994315" y="2142842"/>
              <a:ext cx="4150028" cy="4448277"/>
            </a:xfrm>
            <a:custGeom>
              <a:avLst/>
              <a:gdLst/>
              <a:ahLst/>
              <a:cxnLst/>
              <a:rect l="l" t="t" r="r" b="b"/>
              <a:pathLst>
                <a:path w="18636" h="18649" extrusionOk="0">
                  <a:moveTo>
                    <a:pt x="1" y="1"/>
                  </a:moveTo>
                  <a:lnTo>
                    <a:pt x="1" y="7957"/>
                  </a:lnTo>
                  <a:cubicBezTo>
                    <a:pt x="1" y="13855"/>
                    <a:pt x="4782" y="18648"/>
                    <a:pt x="10693" y="18648"/>
                  </a:cubicBezTo>
                  <a:lnTo>
                    <a:pt x="18636" y="18648"/>
                  </a:lnTo>
                  <a:lnTo>
                    <a:pt x="18636" y="10215"/>
                  </a:lnTo>
                  <a:cubicBezTo>
                    <a:pt x="18636" y="4581"/>
                    <a:pt x="14068" y="1"/>
                    <a:pt x="84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1205;p36">
              <a:extLst>
                <a:ext uri="{FF2B5EF4-FFF2-40B4-BE49-F238E27FC236}">
                  <a16:creationId xmlns:a16="http://schemas.microsoft.com/office/drawing/2014/main" id="{E6A44F1F-8C41-8A13-634D-31F8D8F8C184}"/>
                </a:ext>
              </a:extLst>
            </p:cNvPr>
            <p:cNvSpPr/>
            <p:nvPr/>
          </p:nvSpPr>
          <p:spPr>
            <a:xfrm>
              <a:off x="2763045" y="3940226"/>
              <a:ext cx="583646" cy="583184"/>
            </a:xfrm>
            <a:custGeom>
              <a:avLst/>
              <a:gdLst/>
              <a:ahLst/>
              <a:cxnLst/>
              <a:rect l="l" t="t" r="r" b="b"/>
              <a:pathLst>
                <a:path w="16428" h="16415" extrusionOk="0">
                  <a:moveTo>
                    <a:pt x="1" y="1"/>
                  </a:moveTo>
                  <a:lnTo>
                    <a:pt x="1" y="10605"/>
                  </a:lnTo>
                  <a:cubicBezTo>
                    <a:pt x="1" y="13817"/>
                    <a:pt x="2611" y="16415"/>
                    <a:pt x="5811" y="16415"/>
                  </a:cubicBezTo>
                  <a:lnTo>
                    <a:pt x="16427" y="16415"/>
                  </a:lnTo>
                  <a:lnTo>
                    <a:pt x="16427" y="5548"/>
                  </a:lnTo>
                  <a:cubicBezTo>
                    <a:pt x="16427" y="2486"/>
                    <a:pt x="13942" y="1"/>
                    <a:pt x="108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207;p36">
              <a:extLst>
                <a:ext uri="{FF2B5EF4-FFF2-40B4-BE49-F238E27FC236}">
                  <a16:creationId xmlns:a16="http://schemas.microsoft.com/office/drawing/2014/main" id="{8219EAD7-C60D-2754-3487-65BA07936453}"/>
                </a:ext>
              </a:extLst>
            </p:cNvPr>
            <p:cNvSpPr/>
            <p:nvPr/>
          </p:nvSpPr>
          <p:spPr>
            <a:xfrm>
              <a:off x="2891290" y="4095887"/>
              <a:ext cx="546600" cy="471686"/>
            </a:xfrm>
            <a:custGeom>
              <a:avLst/>
              <a:gdLst/>
              <a:ahLst/>
              <a:cxnLst/>
              <a:rect l="l" t="t" r="r" b="b"/>
              <a:pathLst>
                <a:path w="38897" h="33566" extrusionOk="0">
                  <a:moveTo>
                    <a:pt x="21372" y="2503"/>
                  </a:moveTo>
                  <a:cubicBezTo>
                    <a:pt x="21419" y="2503"/>
                    <a:pt x="21468" y="2521"/>
                    <a:pt x="21495" y="2562"/>
                  </a:cubicBezTo>
                  <a:lnTo>
                    <a:pt x="36347" y="17414"/>
                  </a:lnTo>
                  <a:cubicBezTo>
                    <a:pt x="36372" y="17438"/>
                    <a:pt x="36372" y="17463"/>
                    <a:pt x="36372" y="17488"/>
                  </a:cubicBezTo>
                  <a:cubicBezTo>
                    <a:pt x="36372" y="17512"/>
                    <a:pt x="36372" y="17561"/>
                    <a:pt x="36323" y="17610"/>
                  </a:cubicBezTo>
                  <a:lnTo>
                    <a:pt x="23578" y="30355"/>
                  </a:lnTo>
                  <a:cubicBezTo>
                    <a:pt x="21934" y="29487"/>
                    <a:pt x="20120" y="29024"/>
                    <a:pt x="18275" y="29024"/>
                  </a:cubicBezTo>
                  <a:cubicBezTo>
                    <a:pt x="18139" y="29024"/>
                    <a:pt x="18004" y="29026"/>
                    <a:pt x="17868" y="29031"/>
                  </a:cubicBezTo>
                  <a:cubicBezTo>
                    <a:pt x="15882" y="29080"/>
                    <a:pt x="13995" y="29668"/>
                    <a:pt x="12304" y="30698"/>
                  </a:cubicBezTo>
                  <a:lnTo>
                    <a:pt x="2844" y="21213"/>
                  </a:lnTo>
                  <a:cubicBezTo>
                    <a:pt x="2770" y="21164"/>
                    <a:pt x="2770" y="21041"/>
                    <a:pt x="2795" y="21017"/>
                  </a:cubicBezTo>
                  <a:lnTo>
                    <a:pt x="21274" y="2537"/>
                  </a:lnTo>
                  <a:cubicBezTo>
                    <a:pt x="21296" y="2515"/>
                    <a:pt x="21333" y="2503"/>
                    <a:pt x="21372" y="2503"/>
                  </a:cubicBezTo>
                  <a:close/>
                  <a:moveTo>
                    <a:pt x="21385" y="1"/>
                  </a:moveTo>
                  <a:cubicBezTo>
                    <a:pt x="20692" y="1"/>
                    <a:pt x="20000" y="258"/>
                    <a:pt x="19485" y="773"/>
                  </a:cubicBezTo>
                  <a:lnTo>
                    <a:pt x="1030" y="19228"/>
                  </a:lnTo>
                  <a:cubicBezTo>
                    <a:pt x="1" y="20257"/>
                    <a:pt x="1" y="21948"/>
                    <a:pt x="1055" y="23002"/>
                  </a:cubicBezTo>
                  <a:lnTo>
                    <a:pt x="11250" y="33198"/>
                  </a:lnTo>
                  <a:cubicBezTo>
                    <a:pt x="11495" y="33443"/>
                    <a:pt x="11814" y="33565"/>
                    <a:pt x="12157" y="33565"/>
                  </a:cubicBezTo>
                  <a:cubicBezTo>
                    <a:pt x="12402" y="33565"/>
                    <a:pt x="12672" y="33492"/>
                    <a:pt x="12892" y="33320"/>
                  </a:cubicBezTo>
                  <a:cubicBezTo>
                    <a:pt x="14493" y="32119"/>
                    <a:pt x="16360" y="31517"/>
                    <a:pt x="18230" y="31517"/>
                  </a:cubicBezTo>
                  <a:cubicBezTo>
                    <a:pt x="19909" y="31517"/>
                    <a:pt x="21592" y="32003"/>
                    <a:pt x="23088" y="32977"/>
                  </a:cubicBezTo>
                  <a:cubicBezTo>
                    <a:pt x="23298" y="33124"/>
                    <a:pt x="23539" y="33194"/>
                    <a:pt x="23779" y="33194"/>
                  </a:cubicBezTo>
                  <a:cubicBezTo>
                    <a:pt x="24100" y="33194"/>
                    <a:pt x="24418" y="33068"/>
                    <a:pt x="24656" y="32830"/>
                  </a:cubicBezTo>
                  <a:lnTo>
                    <a:pt x="38112" y="19375"/>
                  </a:lnTo>
                  <a:cubicBezTo>
                    <a:pt x="38602" y="18885"/>
                    <a:pt x="38872" y="18223"/>
                    <a:pt x="38896" y="17512"/>
                  </a:cubicBezTo>
                  <a:cubicBezTo>
                    <a:pt x="38896" y="16801"/>
                    <a:pt x="38626" y="16115"/>
                    <a:pt x="38136" y="15625"/>
                  </a:cubicBezTo>
                  <a:lnTo>
                    <a:pt x="23284" y="773"/>
                  </a:lnTo>
                  <a:cubicBezTo>
                    <a:pt x="22769" y="258"/>
                    <a:pt x="22077" y="1"/>
                    <a:pt x="213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208;p36">
              <a:extLst>
                <a:ext uri="{FF2B5EF4-FFF2-40B4-BE49-F238E27FC236}">
                  <a16:creationId xmlns:a16="http://schemas.microsoft.com/office/drawing/2014/main" id="{AE74CC3B-DE87-6BC7-FDD7-1E5650F4377D}"/>
                </a:ext>
              </a:extLst>
            </p:cNvPr>
            <p:cNvSpPr/>
            <p:nvPr/>
          </p:nvSpPr>
          <p:spPr>
            <a:xfrm>
              <a:off x="3064881" y="4271094"/>
              <a:ext cx="202862" cy="191774"/>
            </a:xfrm>
            <a:custGeom>
              <a:avLst/>
              <a:gdLst/>
              <a:ahLst/>
              <a:cxnLst/>
              <a:rect l="l" t="t" r="r" b="b"/>
              <a:pathLst>
                <a:path w="14436" h="13647" extrusionOk="0">
                  <a:moveTo>
                    <a:pt x="3325" y="2517"/>
                  </a:moveTo>
                  <a:cubicBezTo>
                    <a:pt x="4056" y="2517"/>
                    <a:pt x="4773" y="2811"/>
                    <a:pt x="5294" y="3353"/>
                  </a:cubicBezTo>
                  <a:cubicBezTo>
                    <a:pt x="5931" y="3966"/>
                    <a:pt x="6225" y="4848"/>
                    <a:pt x="6103" y="5706"/>
                  </a:cubicBezTo>
                  <a:cubicBezTo>
                    <a:pt x="5975" y="5724"/>
                    <a:pt x="5847" y="5733"/>
                    <a:pt x="5719" y="5733"/>
                  </a:cubicBezTo>
                  <a:cubicBezTo>
                    <a:pt x="4987" y="5733"/>
                    <a:pt x="4268" y="5439"/>
                    <a:pt x="3725" y="4897"/>
                  </a:cubicBezTo>
                  <a:cubicBezTo>
                    <a:pt x="3113" y="4284"/>
                    <a:pt x="2819" y="3402"/>
                    <a:pt x="2941" y="2544"/>
                  </a:cubicBezTo>
                  <a:cubicBezTo>
                    <a:pt x="3069" y="2526"/>
                    <a:pt x="3197" y="2517"/>
                    <a:pt x="3325" y="2517"/>
                  </a:cubicBezTo>
                  <a:close/>
                  <a:moveTo>
                    <a:pt x="8719" y="7933"/>
                  </a:moveTo>
                  <a:cubicBezTo>
                    <a:pt x="9450" y="7933"/>
                    <a:pt x="10169" y="8224"/>
                    <a:pt x="10710" y="8745"/>
                  </a:cubicBezTo>
                  <a:cubicBezTo>
                    <a:pt x="11348" y="9382"/>
                    <a:pt x="11617" y="10264"/>
                    <a:pt x="11519" y="11122"/>
                  </a:cubicBezTo>
                  <a:cubicBezTo>
                    <a:pt x="11405" y="11135"/>
                    <a:pt x="11290" y="11142"/>
                    <a:pt x="11175" y="11142"/>
                  </a:cubicBezTo>
                  <a:cubicBezTo>
                    <a:pt x="10430" y="11142"/>
                    <a:pt x="9694" y="10866"/>
                    <a:pt x="9142" y="10313"/>
                  </a:cubicBezTo>
                  <a:cubicBezTo>
                    <a:pt x="8505" y="9701"/>
                    <a:pt x="8235" y="8818"/>
                    <a:pt x="8333" y="7961"/>
                  </a:cubicBezTo>
                  <a:cubicBezTo>
                    <a:pt x="8461" y="7942"/>
                    <a:pt x="8590" y="7933"/>
                    <a:pt x="8719" y="7933"/>
                  </a:cubicBezTo>
                  <a:close/>
                  <a:moveTo>
                    <a:pt x="3317" y="1"/>
                  </a:moveTo>
                  <a:cubicBezTo>
                    <a:pt x="2695" y="1"/>
                    <a:pt x="2070" y="111"/>
                    <a:pt x="1471" y="338"/>
                  </a:cubicBezTo>
                  <a:cubicBezTo>
                    <a:pt x="1127" y="461"/>
                    <a:pt x="858" y="730"/>
                    <a:pt x="711" y="1074"/>
                  </a:cubicBezTo>
                  <a:cubicBezTo>
                    <a:pt x="0" y="3010"/>
                    <a:pt x="490" y="5216"/>
                    <a:pt x="1961" y="6686"/>
                  </a:cubicBezTo>
                  <a:cubicBezTo>
                    <a:pt x="2598" y="7323"/>
                    <a:pt x="3382" y="7789"/>
                    <a:pt x="4240" y="8034"/>
                  </a:cubicBezTo>
                  <a:lnTo>
                    <a:pt x="2966" y="9309"/>
                  </a:lnTo>
                  <a:cubicBezTo>
                    <a:pt x="2475" y="9799"/>
                    <a:pt x="2475" y="10583"/>
                    <a:pt x="2966" y="11073"/>
                  </a:cubicBezTo>
                  <a:cubicBezTo>
                    <a:pt x="3211" y="11318"/>
                    <a:pt x="3529" y="11441"/>
                    <a:pt x="3848" y="11441"/>
                  </a:cubicBezTo>
                  <a:cubicBezTo>
                    <a:pt x="4167" y="11441"/>
                    <a:pt x="4510" y="11318"/>
                    <a:pt x="4755" y="11073"/>
                  </a:cubicBezTo>
                  <a:lnTo>
                    <a:pt x="6029" y="9823"/>
                  </a:lnTo>
                  <a:cubicBezTo>
                    <a:pt x="6274" y="10657"/>
                    <a:pt x="6715" y="11441"/>
                    <a:pt x="7353" y="12103"/>
                  </a:cubicBezTo>
                  <a:cubicBezTo>
                    <a:pt x="8382" y="13107"/>
                    <a:pt x="9755" y="13647"/>
                    <a:pt x="11152" y="13647"/>
                  </a:cubicBezTo>
                  <a:cubicBezTo>
                    <a:pt x="11764" y="13647"/>
                    <a:pt x="12377" y="13549"/>
                    <a:pt x="12965" y="13328"/>
                  </a:cubicBezTo>
                  <a:cubicBezTo>
                    <a:pt x="13333" y="13205"/>
                    <a:pt x="13602" y="12936"/>
                    <a:pt x="13725" y="12593"/>
                  </a:cubicBezTo>
                  <a:cubicBezTo>
                    <a:pt x="14436" y="10632"/>
                    <a:pt x="13946" y="8426"/>
                    <a:pt x="12500" y="6980"/>
                  </a:cubicBezTo>
                  <a:cubicBezTo>
                    <a:pt x="11838" y="6318"/>
                    <a:pt x="11054" y="5877"/>
                    <a:pt x="10196" y="5632"/>
                  </a:cubicBezTo>
                  <a:lnTo>
                    <a:pt x="12916" y="2912"/>
                  </a:lnTo>
                  <a:cubicBezTo>
                    <a:pt x="13406" y="2422"/>
                    <a:pt x="13406" y="1637"/>
                    <a:pt x="12916" y="1147"/>
                  </a:cubicBezTo>
                  <a:cubicBezTo>
                    <a:pt x="12671" y="902"/>
                    <a:pt x="12346" y="779"/>
                    <a:pt x="12022" y="779"/>
                  </a:cubicBezTo>
                  <a:cubicBezTo>
                    <a:pt x="11697" y="779"/>
                    <a:pt x="11372" y="902"/>
                    <a:pt x="11127" y="1147"/>
                  </a:cubicBezTo>
                  <a:lnTo>
                    <a:pt x="8431" y="3843"/>
                  </a:lnTo>
                  <a:cubicBezTo>
                    <a:pt x="8186" y="3010"/>
                    <a:pt x="7720" y="2201"/>
                    <a:pt x="7083" y="1564"/>
                  </a:cubicBezTo>
                  <a:cubicBezTo>
                    <a:pt x="6068" y="548"/>
                    <a:pt x="4702" y="1"/>
                    <a:pt x="33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209;p36">
              <a:extLst>
                <a:ext uri="{FF2B5EF4-FFF2-40B4-BE49-F238E27FC236}">
                  <a16:creationId xmlns:a16="http://schemas.microsoft.com/office/drawing/2014/main" id="{B22271B6-86C5-864E-50D7-874F1007D9A0}"/>
                </a:ext>
              </a:extLst>
            </p:cNvPr>
            <p:cNvSpPr/>
            <p:nvPr/>
          </p:nvSpPr>
          <p:spPr>
            <a:xfrm>
              <a:off x="3088643" y="4584773"/>
              <a:ext cx="35145" cy="50982"/>
            </a:xfrm>
            <a:custGeom>
              <a:avLst/>
              <a:gdLst/>
              <a:ahLst/>
              <a:cxnLst/>
              <a:rect l="l" t="t" r="r" b="b"/>
              <a:pathLst>
                <a:path w="2501" h="3628" extrusionOk="0">
                  <a:moveTo>
                    <a:pt x="1250" y="1"/>
                  </a:moveTo>
                  <a:cubicBezTo>
                    <a:pt x="564" y="1"/>
                    <a:pt x="0" y="564"/>
                    <a:pt x="0" y="1251"/>
                  </a:cubicBezTo>
                  <a:lnTo>
                    <a:pt x="0" y="2378"/>
                  </a:lnTo>
                  <a:cubicBezTo>
                    <a:pt x="0" y="3064"/>
                    <a:pt x="564" y="3628"/>
                    <a:pt x="1250" y="3628"/>
                  </a:cubicBezTo>
                  <a:cubicBezTo>
                    <a:pt x="1936" y="3628"/>
                    <a:pt x="2500" y="3064"/>
                    <a:pt x="2500" y="2378"/>
                  </a:cubicBezTo>
                  <a:lnTo>
                    <a:pt x="2500" y="1251"/>
                  </a:lnTo>
                  <a:cubicBezTo>
                    <a:pt x="2500" y="564"/>
                    <a:pt x="1936" y="1"/>
                    <a:pt x="12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210;p36">
              <a:extLst>
                <a:ext uri="{FF2B5EF4-FFF2-40B4-BE49-F238E27FC236}">
                  <a16:creationId xmlns:a16="http://schemas.microsoft.com/office/drawing/2014/main" id="{E33D7F9E-3A43-CA66-B638-86D61924A3D5}"/>
                </a:ext>
              </a:extLst>
            </p:cNvPr>
            <p:cNvSpPr/>
            <p:nvPr/>
          </p:nvSpPr>
          <p:spPr>
            <a:xfrm>
              <a:off x="3166480" y="4584773"/>
              <a:ext cx="35483" cy="50982"/>
            </a:xfrm>
            <a:custGeom>
              <a:avLst/>
              <a:gdLst/>
              <a:ahLst/>
              <a:cxnLst/>
              <a:rect l="l" t="t" r="r" b="b"/>
              <a:pathLst>
                <a:path w="2525" h="3628" extrusionOk="0">
                  <a:moveTo>
                    <a:pt x="1275" y="1"/>
                  </a:moveTo>
                  <a:cubicBezTo>
                    <a:pt x="564" y="1"/>
                    <a:pt x="0" y="564"/>
                    <a:pt x="0" y="1251"/>
                  </a:cubicBezTo>
                  <a:lnTo>
                    <a:pt x="0" y="2378"/>
                  </a:lnTo>
                  <a:cubicBezTo>
                    <a:pt x="0" y="3064"/>
                    <a:pt x="564" y="3628"/>
                    <a:pt x="1275" y="3628"/>
                  </a:cubicBezTo>
                  <a:cubicBezTo>
                    <a:pt x="1961" y="3628"/>
                    <a:pt x="2525" y="3064"/>
                    <a:pt x="2525" y="2378"/>
                  </a:cubicBezTo>
                  <a:lnTo>
                    <a:pt x="2525" y="1251"/>
                  </a:lnTo>
                  <a:cubicBezTo>
                    <a:pt x="2525" y="564"/>
                    <a:pt x="1961" y="1"/>
                    <a:pt x="1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211;p36">
              <a:extLst>
                <a:ext uri="{FF2B5EF4-FFF2-40B4-BE49-F238E27FC236}">
                  <a16:creationId xmlns:a16="http://schemas.microsoft.com/office/drawing/2014/main" id="{070BE510-1B5C-0273-13AF-9224026387D8}"/>
                </a:ext>
              </a:extLst>
            </p:cNvPr>
            <p:cNvSpPr/>
            <p:nvPr/>
          </p:nvSpPr>
          <p:spPr>
            <a:xfrm>
              <a:off x="3127555" y="4647462"/>
              <a:ext cx="35497" cy="50982"/>
            </a:xfrm>
            <a:custGeom>
              <a:avLst/>
              <a:gdLst/>
              <a:ahLst/>
              <a:cxnLst/>
              <a:rect l="l" t="t" r="r" b="b"/>
              <a:pathLst>
                <a:path w="2526" h="3628" extrusionOk="0">
                  <a:moveTo>
                    <a:pt x="1251" y="0"/>
                  </a:moveTo>
                  <a:cubicBezTo>
                    <a:pt x="564" y="0"/>
                    <a:pt x="1" y="564"/>
                    <a:pt x="1" y="1275"/>
                  </a:cubicBezTo>
                  <a:lnTo>
                    <a:pt x="1" y="2378"/>
                  </a:lnTo>
                  <a:cubicBezTo>
                    <a:pt x="1" y="3088"/>
                    <a:pt x="564" y="3628"/>
                    <a:pt x="1251" y="3628"/>
                  </a:cubicBezTo>
                  <a:cubicBezTo>
                    <a:pt x="1961" y="3628"/>
                    <a:pt x="2525" y="3088"/>
                    <a:pt x="2525" y="2378"/>
                  </a:cubicBezTo>
                  <a:lnTo>
                    <a:pt x="2525" y="1275"/>
                  </a:lnTo>
                  <a:cubicBezTo>
                    <a:pt x="2525" y="564"/>
                    <a:pt x="1961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8BB753-EE95-6142-9876-7D55389D8C23}"/>
                </a:ext>
              </a:extLst>
            </p:cNvPr>
            <p:cNvSpPr txBox="1"/>
            <p:nvPr/>
          </p:nvSpPr>
          <p:spPr>
            <a:xfrm>
              <a:off x="2173039" y="3680388"/>
              <a:ext cx="3587324" cy="8925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srgbClr val="468335"/>
                </a:solidFill>
              </a:endParaRPr>
            </a:p>
            <a:p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4D386E-798D-3881-9496-9659BB2D1C9B}"/>
              </a:ext>
            </a:extLst>
          </p:cNvPr>
          <p:cNvSpPr txBox="1"/>
          <p:nvPr/>
        </p:nvSpPr>
        <p:spPr>
          <a:xfrm>
            <a:off x="6153202" y="3141347"/>
            <a:ext cx="5655621" cy="2004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/>
                <a:ea typeface="Times New Roman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Times New Roman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Times New Roman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Times New Roman"/>
              </a:rPr>
              <a:t>chủ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Times New Roman"/>
              </a:rPr>
              <a:t>đề</a:t>
            </a:r>
            <a:br>
              <a:rPr lang="en-US" sz="3200" dirty="0">
                <a:solidFill>
                  <a:schemeClr val="bg1"/>
                </a:solidFill>
                <a:latin typeface="Bahnschrift SemiBold" panose="020B0502040204020203" pitchFamily="34" charset="0"/>
                <a:cs typeface="Microsoft New Tai Lue" panose="020B0502040204020203" pitchFamily="34" charset="0"/>
              </a:rPr>
            </a:b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VIỆC SỬ DỤNG ĐỒ DÙNG TRONG GIA ĐÌNH AN TOÀN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Bahnschrift SemiBold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8769" y="2004647"/>
            <a:ext cx="844061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b="1" u="sng" dirty="0">
                <a:solidFill>
                  <a:srgbClr val="FF0000"/>
                </a:solidFill>
                <a:latin typeface="Times New Roman"/>
                <a:ea typeface="Times New Roman"/>
              </a:rPr>
              <a:t>HOẠT ĐỘNG TRẢI NGHIỆM</a:t>
            </a:r>
            <a:endParaRPr lang="en-US" sz="24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457200" marR="0" indent="-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b="1" u="sng" dirty="0">
                <a:solidFill>
                  <a:srgbClr val="FF0000"/>
                </a:solidFill>
                <a:latin typeface="Times New Roman"/>
                <a:ea typeface="Times New Roman"/>
              </a:rPr>
              <a:t>CHỦ ĐỀ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AN TOÀN CHO EM</a:t>
            </a:r>
            <a:endParaRPr lang="en-US" sz="24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0019966"/>
      </p:ext>
    </p:extLst>
  </p:cSld>
  <p:clrMapOvr>
    <a:masterClrMapping/>
  </p:clrMapOvr>
  <p:transition spd="slow" advTm="135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8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1018199" y="580106"/>
            <a:ext cx="1987264" cy="198726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>
              <a:alpha val="54000"/>
            </a:srgbClr>
          </a:solidFill>
          <a:ln>
            <a:noFill/>
          </a:ln>
          <a:effectLst>
            <a:glow rad="38100">
              <a:schemeClr val="accent1">
                <a:alpha val="47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8592503" y="4250717"/>
            <a:ext cx="1987264" cy="198726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>
              <a:alpha val="54000"/>
            </a:srgbClr>
          </a:solidFill>
          <a:ln>
            <a:noFill/>
          </a:ln>
          <a:effectLst>
            <a:glow rad="38100">
              <a:schemeClr val="accent1">
                <a:alpha val="47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Google Shape;1057;p29">
            <a:extLst>
              <a:ext uri="{FF2B5EF4-FFF2-40B4-BE49-F238E27FC236}">
                <a16:creationId xmlns:a16="http://schemas.microsoft.com/office/drawing/2014/main" id="{F5847C7E-7F2C-4D3A-BE2F-390BBD23BB9E}"/>
              </a:ext>
            </a:extLst>
          </p:cNvPr>
          <p:cNvSpPr/>
          <p:nvPr/>
        </p:nvSpPr>
        <p:spPr>
          <a:xfrm flipH="1" flipV="1">
            <a:off x="1945975" y="1862158"/>
            <a:ext cx="4150028" cy="4448277"/>
          </a:xfrm>
          <a:custGeom>
            <a:avLst/>
            <a:gdLst/>
            <a:ahLst/>
            <a:cxnLst/>
            <a:rect l="l" t="t" r="r" b="b"/>
            <a:pathLst>
              <a:path w="18636" h="18649" extrusionOk="0">
                <a:moveTo>
                  <a:pt x="1" y="1"/>
                </a:moveTo>
                <a:lnTo>
                  <a:pt x="1" y="7957"/>
                </a:lnTo>
                <a:cubicBezTo>
                  <a:pt x="1" y="13855"/>
                  <a:pt x="4782" y="18648"/>
                  <a:pt x="10693" y="18648"/>
                </a:cubicBezTo>
                <a:lnTo>
                  <a:pt x="18636" y="18648"/>
                </a:lnTo>
                <a:lnTo>
                  <a:pt x="18636" y="10215"/>
                </a:lnTo>
                <a:cubicBezTo>
                  <a:pt x="18636" y="4581"/>
                  <a:pt x="14068" y="1"/>
                  <a:pt x="8434" y="1"/>
                </a:cubicBezTo>
                <a:close/>
              </a:path>
            </a:pathLst>
          </a:custGeom>
          <a:solidFill>
            <a:srgbClr val="7FB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226507" y="1682775"/>
            <a:ext cx="0" cy="4807038"/>
          </a:xfrm>
          <a:prstGeom prst="line">
            <a:avLst/>
          </a:prstGeom>
          <a:ln w="76200">
            <a:solidFill>
              <a:srgbClr val="457C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6313165" y="1073899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>
            <a:off x="5859085" y="1211926"/>
            <a:ext cx="414487" cy="414487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457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510;p48">
            <a:extLst>
              <a:ext uri="{FF2B5EF4-FFF2-40B4-BE49-F238E27FC236}">
                <a16:creationId xmlns:a16="http://schemas.microsoft.com/office/drawing/2014/main" id="{6E99F013-D07A-4660-AA99-339F6589D208}"/>
              </a:ext>
            </a:extLst>
          </p:cNvPr>
          <p:cNvSpPr/>
          <p:nvPr/>
        </p:nvSpPr>
        <p:spPr>
          <a:xfrm flipH="1">
            <a:off x="2334135" y="3741821"/>
            <a:ext cx="922943" cy="856606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rgbClr val="457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512;p48">
            <a:extLst>
              <a:ext uri="{FF2B5EF4-FFF2-40B4-BE49-F238E27FC236}">
                <a16:creationId xmlns:a16="http://schemas.microsoft.com/office/drawing/2014/main" id="{02ADB836-BE59-40C2-9AC8-9CE01C2DFAE1}"/>
              </a:ext>
            </a:extLst>
          </p:cNvPr>
          <p:cNvSpPr/>
          <p:nvPr/>
        </p:nvSpPr>
        <p:spPr>
          <a:xfrm>
            <a:off x="2843799" y="3896559"/>
            <a:ext cx="141863" cy="217580"/>
          </a:xfrm>
          <a:custGeom>
            <a:avLst/>
            <a:gdLst/>
            <a:ahLst/>
            <a:cxnLst/>
            <a:rect l="l" t="t" r="r" b="b"/>
            <a:pathLst>
              <a:path w="9437" h="14474" extrusionOk="0">
                <a:moveTo>
                  <a:pt x="4731" y="2415"/>
                </a:moveTo>
                <a:cubicBezTo>
                  <a:pt x="6275" y="3273"/>
                  <a:pt x="7157" y="4547"/>
                  <a:pt x="7157" y="5846"/>
                </a:cubicBezTo>
                <a:lnTo>
                  <a:pt x="7157" y="8616"/>
                </a:lnTo>
                <a:cubicBezTo>
                  <a:pt x="7157" y="9939"/>
                  <a:pt x="6275" y="11189"/>
                  <a:pt x="4731" y="12047"/>
                </a:cubicBezTo>
                <a:cubicBezTo>
                  <a:pt x="3187" y="11189"/>
                  <a:pt x="2280" y="9939"/>
                  <a:pt x="2280" y="8616"/>
                </a:cubicBezTo>
                <a:lnTo>
                  <a:pt x="2280" y="5846"/>
                </a:lnTo>
                <a:cubicBezTo>
                  <a:pt x="2280" y="4547"/>
                  <a:pt x="3187" y="3273"/>
                  <a:pt x="4731" y="2415"/>
                </a:cubicBezTo>
                <a:close/>
                <a:moveTo>
                  <a:pt x="4731" y="1"/>
                </a:moveTo>
                <a:cubicBezTo>
                  <a:pt x="4565" y="1"/>
                  <a:pt x="4400" y="37"/>
                  <a:pt x="4240" y="111"/>
                </a:cubicBezTo>
                <a:cubicBezTo>
                  <a:pt x="1594" y="1361"/>
                  <a:pt x="0" y="3493"/>
                  <a:pt x="0" y="5846"/>
                </a:cubicBezTo>
                <a:lnTo>
                  <a:pt x="0" y="8616"/>
                </a:lnTo>
                <a:cubicBezTo>
                  <a:pt x="0" y="10968"/>
                  <a:pt x="1594" y="13125"/>
                  <a:pt x="4240" y="14375"/>
                </a:cubicBezTo>
                <a:cubicBezTo>
                  <a:pt x="4388" y="14449"/>
                  <a:pt x="4559" y="14473"/>
                  <a:pt x="4731" y="14473"/>
                </a:cubicBezTo>
                <a:cubicBezTo>
                  <a:pt x="4902" y="14473"/>
                  <a:pt x="5049" y="14449"/>
                  <a:pt x="5221" y="14375"/>
                </a:cubicBezTo>
                <a:cubicBezTo>
                  <a:pt x="7868" y="13125"/>
                  <a:pt x="9436" y="10968"/>
                  <a:pt x="9436" y="8616"/>
                </a:cubicBezTo>
                <a:lnTo>
                  <a:pt x="9436" y="5846"/>
                </a:lnTo>
                <a:cubicBezTo>
                  <a:pt x="9436" y="3493"/>
                  <a:pt x="7868" y="1361"/>
                  <a:pt x="5221" y="111"/>
                </a:cubicBezTo>
                <a:cubicBezTo>
                  <a:pt x="5062" y="37"/>
                  <a:pt x="4896" y="1"/>
                  <a:pt x="4731" y="1"/>
                </a:cubicBezTo>
                <a:close/>
              </a:path>
            </a:pathLst>
          </a:custGeom>
          <a:solidFill>
            <a:srgbClr val="C0D8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513;p48">
            <a:extLst>
              <a:ext uri="{FF2B5EF4-FFF2-40B4-BE49-F238E27FC236}">
                <a16:creationId xmlns:a16="http://schemas.microsoft.com/office/drawing/2014/main" id="{50BAC956-BBAD-4782-A0E8-1431D97B1EBE}"/>
              </a:ext>
            </a:extLst>
          </p:cNvPr>
          <p:cNvSpPr/>
          <p:nvPr/>
        </p:nvSpPr>
        <p:spPr>
          <a:xfrm>
            <a:off x="2550696" y="4006517"/>
            <a:ext cx="706373" cy="326220"/>
          </a:xfrm>
          <a:custGeom>
            <a:avLst/>
            <a:gdLst/>
            <a:ahLst/>
            <a:cxnLst/>
            <a:rect l="l" t="t" r="r" b="b"/>
            <a:pathLst>
              <a:path w="38823" h="18358" extrusionOk="0">
                <a:moveTo>
                  <a:pt x="36543" y="2280"/>
                </a:moveTo>
                <a:lnTo>
                  <a:pt x="36543" y="11912"/>
                </a:lnTo>
                <a:lnTo>
                  <a:pt x="2280" y="11912"/>
                </a:lnTo>
                <a:lnTo>
                  <a:pt x="2280" y="2280"/>
                </a:lnTo>
                <a:lnTo>
                  <a:pt x="11299" y="2280"/>
                </a:lnTo>
                <a:cubicBezTo>
                  <a:pt x="11446" y="2280"/>
                  <a:pt x="11961" y="2280"/>
                  <a:pt x="11985" y="3015"/>
                </a:cubicBezTo>
                <a:cubicBezTo>
                  <a:pt x="11985" y="4976"/>
                  <a:pt x="12770" y="6814"/>
                  <a:pt x="14167" y="8211"/>
                </a:cubicBezTo>
                <a:cubicBezTo>
                  <a:pt x="15564" y="9583"/>
                  <a:pt x="17426" y="10319"/>
                  <a:pt x="19412" y="10319"/>
                </a:cubicBezTo>
                <a:cubicBezTo>
                  <a:pt x="21372" y="10319"/>
                  <a:pt x="23235" y="9559"/>
                  <a:pt x="24632" y="8186"/>
                </a:cubicBezTo>
                <a:cubicBezTo>
                  <a:pt x="26029" y="6789"/>
                  <a:pt x="26813" y="4951"/>
                  <a:pt x="26813" y="2966"/>
                </a:cubicBezTo>
                <a:cubicBezTo>
                  <a:pt x="26838" y="2280"/>
                  <a:pt x="27328" y="2280"/>
                  <a:pt x="27524" y="2280"/>
                </a:cubicBezTo>
                <a:close/>
                <a:moveTo>
                  <a:pt x="36543" y="14191"/>
                </a:moveTo>
                <a:lnTo>
                  <a:pt x="36543" y="14951"/>
                </a:lnTo>
                <a:cubicBezTo>
                  <a:pt x="36543" y="15588"/>
                  <a:pt x="36029" y="16103"/>
                  <a:pt x="35416" y="16103"/>
                </a:cubicBezTo>
                <a:lnTo>
                  <a:pt x="3407" y="16103"/>
                </a:lnTo>
                <a:cubicBezTo>
                  <a:pt x="2770" y="16103"/>
                  <a:pt x="2280" y="15588"/>
                  <a:pt x="2280" y="14951"/>
                </a:cubicBezTo>
                <a:lnTo>
                  <a:pt x="2280" y="14191"/>
                </a:lnTo>
                <a:close/>
                <a:moveTo>
                  <a:pt x="1128" y="1"/>
                </a:moveTo>
                <a:cubicBezTo>
                  <a:pt x="515" y="1"/>
                  <a:pt x="1" y="515"/>
                  <a:pt x="1" y="1152"/>
                </a:cubicBezTo>
                <a:lnTo>
                  <a:pt x="1" y="14951"/>
                </a:lnTo>
                <a:cubicBezTo>
                  <a:pt x="1" y="16838"/>
                  <a:pt x="1520" y="18358"/>
                  <a:pt x="3407" y="18358"/>
                </a:cubicBezTo>
                <a:lnTo>
                  <a:pt x="35416" y="18358"/>
                </a:lnTo>
                <a:cubicBezTo>
                  <a:pt x="37279" y="18358"/>
                  <a:pt x="38823" y="16838"/>
                  <a:pt x="38823" y="14951"/>
                </a:cubicBezTo>
                <a:lnTo>
                  <a:pt x="38823" y="1152"/>
                </a:lnTo>
                <a:cubicBezTo>
                  <a:pt x="38823" y="515"/>
                  <a:pt x="38308" y="1"/>
                  <a:pt x="37671" y="1"/>
                </a:cubicBezTo>
                <a:lnTo>
                  <a:pt x="27524" y="1"/>
                </a:lnTo>
                <a:cubicBezTo>
                  <a:pt x="25318" y="1"/>
                  <a:pt x="24534" y="1765"/>
                  <a:pt x="24534" y="2942"/>
                </a:cubicBezTo>
                <a:cubicBezTo>
                  <a:pt x="24534" y="5760"/>
                  <a:pt x="22230" y="8064"/>
                  <a:pt x="19412" y="8064"/>
                </a:cubicBezTo>
                <a:cubicBezTo>
                  <a:pt x="16520" y="8064"/>
                  <a:pt x="14265" y="5834"/>
                  <a:pt x="14265" y="2991"/>
                </a:cubicBezTo>
                <a:cubicBezTo>
                  <a:pt x="14265" y="1790"/>
                  <a:pt x="13481" y="1"/>
                  <a:pt x="11299" y="1"/>
                </a:cubicBezTo>
                <a:close/>
              </a:path>
            </a:pathLst>
          </a:custGeom>
          <a:solidFill>
            <a:srgbClr val="C0D8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0697" y="3808304"/>
            <a:ext cx="3319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DF40A3-C68F-6DB5-B6FF-9C1ACEFF1C84}"/>
              </a:ext>
            </a:extLst>
          </p:cNvPr>
          <p:cNvGrpSpPr/>
          <p:nvPr/>
        </p:nvGrpSpPr>
        <p:grpSpPr>
          <a:xfrm flipH="1">
            <a:off x="6312571" y="1433198"/>
            <a:ext cx="4150028" cy="4448277"/>
            <a:chOff x="1994315" y="2142842"/>
            <a:chExt cx="4150028" cy="4448277"/>
          </a:xfrm>
          <a:solidFill>
            <a:srgbClr val="32742F"/>
          </a:solidFill>
        </p:grpSpPr>
        <p:sp>
          <p:nvSpPr>
            <p:cNvPr id="3" name="Google Shape;1057;p29">
              <a:extLst>
                <a:ext uri="{FF2B5EF4-FFF2-40B4-BE49-F238E27FC236}">
                  <a16:creationId xmlns:a16="http://schemas.microsoft.com/office/drawing/2014/main" id="{2AE1A92B-6D60-D736-98F9-4F2C0B7D8060}"/>
                </a:ext>
              </a:extLst>
            </p:cNvPr>
            <p:cNvSpPr/>
            <p:nvPr/>
          </p:nvSpPr>
          <p:spPr>
            <a:xfrm flipH="1" flipV="1">
              <a:off x="1994315" y="2142842"/>
              <a:ext cx="4150028" cy="4448277"/>
            </a:xfrm>
            <a:custGeom>
              <a:avLst/>
              <a:gdLst/>
              <a:ahLst/>
              <a:cxnLst/>
              <a:rect l="l" t="t" r="r" b="b"/>
              <a:pathLst>
                <a:path w="18636" h="18649" extrusionOk="0">
                  <a:moveTo>
                    <a:pt x="1" y="1"/>
                  </a:moveTo>
                  <a:lnTo>
                    <a:pt x="1" y="7957"/>
                  </a:lnTo>
                  <a:cubicBezTo>
                    <a:pt x="1" y="13855"/>
                    <a:pt x="4782" y="18648"/>
                    <a:pt x="10693" y="18648"/>
                  </a:cubicBezTo>
                  <a:lnTo>
                    <a:pt x="18636" y="18648"/>
                  </a:lnTo>
                  <a:lnTo>
                    <a:pt x="18636" y="10215"/>
                  </a:lnTo>
                  <a:cubicBezTo>
                    <a:pt x="18636" y="4581"/>
                    <a:pt x="14068" y="1"/>
                    <a:pt x="84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205;p36">
              <a:extLst>
                <a:ext uri="{FF2B5EF4-FFF2-40B4-BE49-F238E27FC236}">
                  <a16:creationId xmlns:a16="http://schemas.microsoft.com/office/drawing/2014/main" id="{718289B5-0CCD-7A5D-1894-1720602CA3A5}"/>
                </a:ext>
              </a:extLst>
            </p:cNvPr>
            <p:cNvSpPr/>
            <p:nvPr/>
          </p:nvSpPr>
          <p:spPr>
            <a:xfrm>
              <a:off x="2763045" y="3940226"/>
              <a:ext cx="583646" cy="583184"/>
            </a:xfrm>
            <a:custGeom>
              <a:avLst/>
              <a:gdLst/>
              <a:ahLst/>
              <a:cxnLst/>
              <a:rect l="l" t="t" r="r" b="b"/>
              <a:pathLst>
                <a:path w="16428" h="16415" extrusionOk="0">
                  <a:moveTo>
                    <a:pt x="1" y="1"/>
                  </a:moveTo>
                  <a:lnTo>
                    <a:pt x="1" y="10605"/>
                  </a:lnTo>
                  <a:cubicBezTo>
                    <a:pt x="1" y="13817"/>
                    <a:pt x="2611" y="16415"/>
                    <a:pt x="5811" y="16415"/>
                  </a:cubicBezTo>
                  <a:lnTo>
                    <a:pt x="16427" y="16415"/>
                  </a:lnTo>
                  <a:lnTo>
                    <a:pt x="16427" y="5548"/>
                  </a:lnTo>
                  <a:cubicBezTo>
                    <a:pt x="16427" y="2486"/>
                    <a:pt x="13942" y="1"/>
                    <a:pt x="108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207;p36">
              <a:extLst>
                <a:ext uri="{FF2B5EF4-FFF2-40B4-BE49-F238E27FC236}">
                  <a16:creationId xmlns:a16="http://schemas.microsoft.com/office/drawing/2014/main" id="{3BE5E8DF-D1F7-6D7A-08DA-D26B0EC9D5D1}"/>
                </a:ext>
              </a:extLst>
            </p:cNvPr>
            <p:cNvSpPr/>
            <p:nvPr/>
          </p:nvSpPr>
          <p:spPr>
            <a:xfrm>
              <a:off x="2891290" y="4095887"/>
              <a:ext cx="546600" cy="471686"/>
            </a:xfrm>
            <a:custGeom>
              <a:avLst/>
              <a:gdLst/>
              <a:ahLst/>
              <a:cxnLst/>
              <a:rect l="l" t="t" r="r" b="b"/>
              <a:pathLst>
                <a:path w="38897" h="33566" extrusionOk="0">
                  <a:moveTo>
                    <a:pt x="21372" y="2503"/>
                  </a:moveTo>
                  <a:cubicBezTo>
                    <a:pt x="21419" y="2503"/>
                    <a:pt x="21468" y="2521"/>
                    <a:pt x="21495" y="2562"/>
                  </a:cubicBezTo>
                  <a:lnTo>
                    <a:pt x="36347" y="17414"/>
                  </a:lnTo>
                  <a:cubicBezTo>
                    <a:pt x="36372" y="17438"/>
                    <a:pt x="36372" y="17463"/>
                    <a:pt x="36372" y="17488"/>
                  </a:cubicBezTo>
                  <a:cubicBezTo>
                    <a:pt x="36372" y="17512"/>
                    <a:pt x="36372" y="17561"/>
                    <a:pt x="36323" y="17610"/>
                  </a:cubicBezTo>
                  <a:lnTo>
                    <a:pt x="23578" y="30355"/>
                  </a:lnTo>
                  <a:cubicBezTo>
                    <a:pt x="21934" y="29487"/>
                    <a:pt x="20120" y="29024"/>
                    <a:pt x="18275" y="29024"/>
                  </a:cubicBezTo>
                  <a:cubicBezTo>
                    <a:pt x="18139" y="29024"/>
                    <a:pt x="18004" y="29026"/>
                    <a:pt x="17868" y="29031"/>
                  </a:cubicBezTo>
                  <a:cubicBezTo>
                    <a:pt x="15882" y="29080"/>
                    <a:pt x="13995" y="29668"/>
                    <a:pt x="12304" y="30698"/>
                  </a:cubicBezTo>
                  <a:lnTo>
                    <a:pt x="2844" y="21213"/>
                  </a:lnTo>
                  <a:cubicBezTo>
                    <a:pt x="2770" y="21164"/>
                    <a:pt x="2770" y="21041"/>
                    <a:pt x="2795" y="21017"/>
                  </a:cubicBezTo>
                  <a:lnTo>
                    <a:pt x="21274" y="2537"/>
                  </a:lnTo>
                  <a:cubicBezTo>
                    <a:pt x="21296" y="2515"/>
                    <a:pt x="21333" y="2503"/>
                    <a:pt x="21372" y="2503"/>
                  </a:cubicBezTo>
                  <a:close/>
                  <a:moveTo>
                    <a:pt x="21385" y="1"/>
                  </a:moveTo>
                  <a:cubicBezTo>
                    <a:pt x="20692" y="1"/>
                    <a:pt x="20000" y="258"/>
                    <a:pt x="19485" y="773"/>
                  </a:cubicBezTo>
                  <a:lnTo>
                    <a:pt x="1030" y="19228"/>
                  </a:lnTo>
                  <a:cubicBezTo>
                    <a:pt x="1" y="20257"/>
                    <a:pt x="1" y="21948"/>
                    <a:pt x="1055" y="23002"/>
                  </a:cubicBezTo>
                  <a:lnTo>
                    <a:pt x="11250" y="33198"/>
                  </a:lnTo>
                  <a:cubicBezTo>
                    <a:pt x="11495" y="33443"/>
                    <a:pt x="11814" y="33565"/>
                    <a:pt x="12157" y="33565"/>
                  </a:cubicBezTo>
                  <a:cubicBezTo>
                    <a:pt x="12402" y="33565"/>
                    <a:pt x="12672" y="33492"/>
                    <a:pt x="12892" y="33320"/>
                  </a:cubicBezTo>
                  <a:cubicBezTo>
                    <a:pt x="14493" y="32119"/>
                    <a:pt x="16360" y="31517"/>
                    <a:pt x="18230" y="31517"/>
                  </a:cubicBezTo>
                  <a:cubicBezTo>
                    <a:pt x="19909" y="31517"/>
                    <a:pt x="21592" y="32003"/>
                    <a:pt x="23088" y="32977"/>
                  </a:cubicBezTo>
                  <a:cubicBezTo>
                    <a:pt x="23298" y="33124"/>
                    <a:pt x="23539" y="33194"/>
                    <a:pt x="23779" y="33194"/>
                  </a:cubicBezTo>
                  <a:cubicBezTo>
                    <a:pt x="24100" y="33194"/>
                    <a:pt x="24418" y="33068"/>
                    <a:pt x="24656" y="32830"/>
                  </a:cubicBezTo>
                  <a:lnTo>
                    <a:pt x="38112" y="19375"/>
                  </a:lnTo>
                  <a:cubicBezTo>
                    <a:pt x="38602" y="18885"/>
                    <a:pt x="38872" y="18223"/>
                    <a:pt x="38896" y="17512"/>
                  </a:cubicBezTo>
                  <a:cubicBezTo>
                    <a:pt x="38896" y="16801"/>
                    <a:pt x="38626" y="16115"/>
                    <a:pt x="38136" y="15625"/>
                  </a:cubicBezTo>
                  <a:lnTo>
                    <a:pt x="23284" y="773"/>
                  </a:lnTo>
                  <a:cubicBezTo>
                    <a:pt x="22769" y="258"/>
                    <a:pt x="22077" y="1"/>
                    <a:pt x="213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208;p36">
              <a:extLst>
                <a:ext uri="{FF2B5EF4-FFF2-40B4-BE49-F238E27FC236}">
                  <a16:creationId xmlns:a16="http://schemas.microsoft.com/office/drawing/2014/main" id="{63B86237-2594-9309-5EDF-EE488F3298BD}"/>
                </a:ext>
              </a:extLst>
            </p:cNvPr>
            <p:cNvSpPr/>
            <p:nvPr/>
          </p:nvSpPr>
          <p:spPr>
            <a:xfrm>
              <a:off x="3064881" y="4271094"/>
              <a:ext cx="202862" cy="191774"/>
            </a:xfrm>
            <a:custGeom>
              <a:avLst/>
              <a:gdLst/>
              <a:ahLst/>
              <a:cxnLst/>
              <a:rect l="l" t="t" r="r" b="b"/>
              <a:pathLst>
                <a:path w="14436" h="13647" extrusionOk="0">
                  <a:moveTo>
                    <a:pt x="3325" y="2517"/>
                  </a:moveTo>
                  <a:cubicBezTo>
                    <a:pt x="4056" y="2517"/>
                    <a:pt x="4773" y="2811"/>
                    <a:pt x="5294" y="3353"/>
                  </a:cubicBezTo>
                  <a:cubicBezTo>
                    <a:pt x="5931" y="3966"/>
                    <a:pt x="6225" y="4848"/>
                    <a:pt x="6103" y="5706"/>
                  </a:cubicBezTo>
                  <a:cubicBezTo>
                    <a:pt x="5975" y="5724"/>
                    <a:pt x="5847" y="5733"/>
                    <a:pt x="5719" y="5733"/>
                  </a:cubicBezTo>
                  <a:cubicBezTo>
                    <a:pt x="4987" y="5733"/>
                    <a:pt x="4268" y="5439"/>
                    <a:pt x="3725" y="4897"/>
                  </a:cubicBezTo>
                  <a:cubicBezTo>
                    <a:pt x="3113" y="4284"/>
                    <a:pt x="2819" y="3402"/>
                    <a:pt x="2941" y="2544"/>
                  </a:cubicBezTo>
                  <a:cubicBezTo>
                    <a:pt x="3069" y="2526"/>
                    <a:pt x="3197" y="2517"/>
                    <a:pt x="3325" y="2517"/>
                  </a:cubicBezTo>
                  <a:close/>
                  <a:moveTo>
                    <a:pt x="8719" y="7933"/>
                  </a:moveTo>
                  <a:cubicBezTo>
                    <a:pt x="9450" y="7933"/>
                    <a:pt x="10169" y="8224"/>
                    <a:pt x="10710" y="8745"/>
                  </a:cubicBezTo>
                  <a:cubicBezTo>
                    <a:pt x="11348" y="9382"/>
                    <a:pt x="11617" y="10264"/>
                    <a:pt x="11519" y="11122"/>
                  </a:cubicBezTo>
                  <a:cubicBezTo>
                    <a:pt x="11405" y="11135"/>
                    <a:pt x="11290" y="11142"/>
                    <a:pt x="11175" y="11142"/>
                  </a:cubicBezTo>
                  <a:cubicBezTo>
                    <a:pt x="10430" y="11142"/>
                    <a:pt x="9694" y="10866"/>
                    <a:pt x="9142" y="10313"/>
                  </a:cubicBezTo>
                  <a:cubicBezTo>
                    <a:pt x="8505" y="9701"/>
                    <a:pt x="8235" y="8818"/>
                    <a:pt x="8333" y="7961"/>
                  </a:cubicBezTo>
                  <a:cubicBezTo>
                    <a:pt x="8461" y="7942"/>
                    <a:pt x="8590" y="7933"/>
                    <a:pt x="8719" y="7933"/>
                  </a:cubicBezTo>
                  <a:close/>
                  <a:moveTo>
                    <a:pt x="3317" y="1"/>
                  </a:moveTo>
                  <a:cubicBezTo>
                    <a:pt x="2695" y="1"/>
                    <a:pt x="2070" y="111"/>
                    <a:pt x="1471" y="338"/>
                  </a:cubicBezTo>
                  <a:cubicBezTo>
                    <a:pt x="1127" y="461"/>
                    <a:pt x="858" y="730"/>
                    <a:pt x="711" y="1074"/>
                  </a:cubicBezTo>
                  <a:cubicBezTo>
                    <a:pt x="0" y="3010"/>
                    <a:pt x="490" y="5216"/>
                    <a:pt x="1961" y="6686"/>
                  </a:cubicBezTo>
                  <a:cubicBezTo>
                    <a:pt x="2598" y="7323"/>
                    <a:pt x="3382" y="7789"/>
                    <a:pt x="4240" y="8034"/>
                  </a:cubicBezTo>
                  <a:lnTo>
                    <a:pt x="2966" y="9309"/>
                  </a:lnTo>
                  <a:cubicBezTo>
                    <a:pt x="2475" y="9799"/>
                    <a:pt x="2475" y="10583"/>
                    <a:pt x="2966" y="11073"/>
                  </a:cubicBezTo>
                  <a:cubicBezTo>
                    <a:pt x="3211" y="11318"/>
                    <a:pt x="3529" y="11441"/>
                    <a:pt x="3848" y="11441"/>
                  </a:cubicBezTo>
                  <a:cubicBezTo>
                    <a:pt x="4167" y="11441"/>
                    <a:pt x="4510" y="11318"/>
                    <a:pt x="4755" y="11073"/>
                  </a:cubicBezTo>
                  <a:lnTo>
                    <a:pt x="6029" y="9823"/>
                  </a:lnTo>
                  <a:cubicBezTo>
                    <a:pt x="6274" y="10657"/>
                    <a:pt x="6715" y="11441"/>
                    <a:pt x="7353" y="12103"/>
                  </a:cubicBezTo>
                  <a:cubicBezTo>
                    <a:pt x="8382" y="13107"/>
                    <a:pt x="9755" y="13647"/>
                    <a:pt x="11152" y="13647"/>
                  </a:cubicBezTo>
                  <a:cubicBezTo>
                    <a:pt x="11764" y="13647"/>
                    <a:pt x="12377" y="13549"/>
                    <a:pt x="12965" y="13328"/>
                  </a:cubicBezTo>
                  <a:cubicBezTo>
                    <a:pt x="13333" y="13205"/>
                    <a:pt x="13602" y="12936"/>
                    <a:pt x="13725" y="12593"/>
                  </a:cubicBezTo>
                  <a:cubicBezTo>
                    <a:pt x="14436" y="10632"/>
                    <a:pt x="13946" y="8426"/>
                    <a:pt x="12500" y="6980"/>
                  </a:cubicBezTo>
                  <a:cubicBezTo>
                    <a:pt x="11838" y="6318"/>
                    <a:pt x="11054" y="5877"/>
                    <a:pt x="10196" y="5632"/>
                  </a:cubicBezTo>
                  <a:lnTo>
                    <a:pt x="12916" y="2912"/>
                  </a:lnTo>
                  <a:cubicBezTo>
                    <a:pt x="13406" y="2422"/>
                    <a:pt x="13406" y="1637"/>
                    <a:pt x="12916" y="1147"/>
                  </a:cubicBezTo>
                  <a:cubicBezTo>
                    <a:pt x="12671" y="902"/>
                    <a:pt x="12346" y="779"/>
                    <a:pt x="12022" y="779"/>
                  </a:cubicBezTo>
                  <a:cubicBezTo>
                    <a:pt x="11697" y="779"/>
                    <a:pt x="11372" y="902"/>
                    <a:pt x="11127" y="1147"/>
                  </a:cubicBezTo>
                  <a:lnTo>
                    <a:pt x="8431" y="3843"/>
                  </a:lnTo>
                  <a:cubicBezTo>
                    <a:pt x="8186" y="3010"/>
                    <a:pt x="7720" y="2201"/>
                    <a:pt x="7083" y="1564"/>
                  </a:cubicBezTo>
                  <a:cubicBezTo>
                    <a:pt x="6068" y="548"/>
                    <a:pt x="4702" y="1"/>
                    <a:pt x="33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209;p36">
              <a:extLst>
                <a:ext uri="{FF2B5EF4-FFF2-40B4-BE49-F238E27FC236}">
                  <a16:creationId xmlns:a16="http://schemas.microsoft.com/office/drawing/2014/main" id="{328329C6-AEC8-EBC0-1633-B61EB63CF9B7}"/>
                </a:ext>
              </a:extLst>
            </p:cNvPr>
            <p:cNvSpPr/>
            <p:nvPr/>
          </p:nvSpPr>
          <p:spPr>
            <a:xfrm>
              <a:off x="3088643" y="4584773"/>
              <a:ext cx="35145" cy="50982"/>
            </a:xfrm>
            <a:custGeom>
              <a:avLst/>
              <a:gdLst/>
              <a:ahLst/>
              <a:cxnLst/>
              <a:rect l="l" t="t" r="r" b="b"/>
              <a:pathLst>
                <a:path w="2501" h="3628" extrusionOk="0">
                  <a:moveTo>
                    <a:pt x="1250" y="1"/>
                  </a:moveTo>
                  <a:cubicBezTo>
                    <a:pt x="564" y="1"/>
                    <a:pt x="0" y="564"/>
                    <a:pt x="0" y="1251"/>
                  </a:cubicBezTo>
                  <a:lnTo>
                    <a:pt x="0" y="2378"/>
                  </a:lnTo>
                  <a:cubicBezTo>
                    <a:pt x="0" y="3064"/>
                    <a:pt x="564" y="3628"/>
                    <a:pt x="1250" y="3628"/>
                  </a:cubicBezTo>
                  <a:cubicBezTo>
                    <a:pt x="1936" y="3628"/>
                    <a:pt x="2500" y="3064"/>
                    <a:pt x="2500" y="2378"/>
                  </a:cubicBezTo>
                  <a:lnTo>
                    <a:pt x="2500" y="1251"/>
                  </a:lnTo>
                  <a:cubicBezTo>
                    <a:pt x="2500" y="564"/>
                    <a:pt x="1936" y="1"/>
                    <a:pt x="12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210;p36">
              <a:extLst>
                <a:ext uri="{FF2B5EF4-FFF2-40B4-BE49-F238E27FC236}">
                  <a16:creationId xmlns:a16="http://schemas.microsoft.com/office/drawing/2014/main" id="{F78F3A76-566E-0C83-F4BF-71AC34A401E5}"/>
                </a:ext>
              </a:extLst>
            </p:cNvPr>
            <p:cNvSpPr/>
            <p:nvPr/>
          </p:nvSpPr>
          <p:spPr>
            <a:xfrm>
              <a:off x="3166480" y="4584773"/>
              <a:ext cx="35483" cy="50982"/>
            </a:xfrm>
            <a:custGeom>
              <a:avLst/>
              <a:gdLst/>
              <a:ahLst/>
              <a:cxnLst/>
              <a:rect l="l" t="t" r="r" b="b"/>
              <a:pathLst>
                <a:path w="2525" h="3628" extrusionOk="0">
                  <a:moveTo>
                    <a:pt x="1275" y="1"/>
                  </a:moveTo>
                  <a:cubicBezTo>
                    <a:pt x="564" y="1"/>
                    <a:pt x="0" y="564"/>
                    <a:pt x="0" y="1251"/>
                  </a:cubicBezTo>
                  <a:lnTo>
                    <a:pt x="0" y="2378"/>
                  </a:lnTo>
                  <a:cubicBezTo>
                    <a:pt x="0" y="3064"/>
                    <a:pt x="564" y="3628"/>
                    <a:pt x="1275" y="3628"/>
                  </a:cubicBezTo>
                  <a:cubicBezTo>
                    <a:pt x="1961" y="3628"/>
                    <a:pt x="2525" y="3064"/>
                    <a:pt x="2525" y="2378"/>
                  </a:cubicBezTo>
                  <a:lnTo>
                    <a:pt x="2525" y="1251"/>
                  </a:lnTo>
                  <a:cubicBezTo>
                    <a:pt x="2525" y="564"/>
                    <a:pt x="1961" y="1"/>
                    <a:pt x="1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11;p36">
              <a:extLst>
                <a:ext uri="{FF2B5EF4-FFF2-40B4-BE49-F238E27FC236}">
                  <a16:creationId xmlns:a16="http://schemas.microsoft.com/office/drawing/2014/main" id="{F139FA5D-CEBA-3205-078E-32AED6A8B52D}"/>
                </a:ext>
              </a:extLst>
            </p:cNvPr>
            <p:cNvSpPr/>
            <p:nvPr/>
          </p:nvSpPr>
          <p:spPr>
            <a:xfrm>
              <a:off x="3127555" y="4647462"/>
              <a:ext cx="35497" cy="50982"/>
            </a:xfrm>
            <a:custGeom>
              <a:avLst/>
              <a:gdLst/>
              <a:ahLst/>
              <a:cxnLst/>
              <a:rect l="l" t="t" r="r" b="b"/>
              <a:pathLst>
                <a:path w="2526" h="3628" extrusionOk="0">
                  <a:moveTo>
                    <a:pt x="1251" y="0"/>
                  </a:moveTo>
                  <a:cubicBezTo>
                    <a:pt x="564" y="0"/>
                    <a:pt x="1" y="564"/>
                    <a:pt x="1" y="1275"/>
                  </a:cubicBezTo>
                  <a:lnTo>
                    <a:pt x="1" y="2378"/>
                  </a:lnTo>
                  <a:cubicBezTo>
                    <a:pt x="1" y="3088"/>
                    <a:pt x="564" y="3628"/>
                    <a:pt x="1251" y="3628"/>
                  </a:cubicBezTo>
                  <a:cubicBezTo>
                    <a:pt x="1961" y="3628"/>
                    <a:pt x="2525" y="3088"/>
                    <a:pt x="2525" y="2378"/>
                  </a:cubicBezTo>
                  <a:lnTo>
                    <a:pt x="2525" y="1275"/>
                  </a:lnTo>
                  <a:cubicBezTo>
                    <a:pt x="2525" y="564"/>
                    <a:pt x="1961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8800FD-58D0-8DCB-51F9-19B121852C9A}"/>
                </a:ext>
              </a:extLst>
            </p:cNvPr>
            <p:cNvSpPr txBox="1"/>
            <p:nvPr/>
          </p:nvSpPr>
          <p:spPr>
            <a:xfrm>
              <a:off x="2173039" y="3680388"/>
              <a:ext cx="3587324" cy="8925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srgbClr val="468335"/>
                </a:solidFill>
              </a:endParaRPr>
            </a:p>
            <a:p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7CA966E-26D9-FC10-A615-C4E59CECD5AA}"/>
              </a:ext>
            </a:extLst>
          </p:cNvPr>
          <p:cNvSpPr txBox="1"/>
          <p:nvPr/>
        </p:nvSpPr>
        <p:spPr>
          <a:xfrm rot="18931051">
            <a:off x="5774579" y="2893265"/>
            <a:ext cx="5158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8546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1018199" y="580106"/>
            <a:ext cx="1987264" cy="198726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>
              <a:alpha val="54000"/>
            </a:srgbClr>
          </a:solidFill>
          <a:ln>
            <a:noFill/>
          </a:ln>
          <a:effectLst>
            <a:glow rad="38100">
              <a:schemeClr val="accent1">
                <a:alpha val="47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8592503" y="4250717"/>
            <a:ext cx="1987264" cy="198726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>
              <a:alpha val="54000"/>
            </a:srgbClr>
          </a:solidFill>
          <a:ln>
            <a:noFill/>
          </a:ln>
          <a:effectLst>
            <a:glow rad="38100">
              <a:schemeClr val="accent1">
                <a:alpha val="47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Google Shape;1057;p29">
            <a:extLst>
              <a:ext uri="{FF2B5EF4-FFF2-40B4-BE49-F238E27FC236}">
                <a16:creationId xmlns:a16="http://schemas.microsoft.com/office/drawing/2014/main" id="{F5847C7E-7F2C-4D3A-BE2F-390BBD23BB9E}"/>
              </a:ext>
            </a:extLst>
          </p:cNvPr>
          <p:cNvSpPr/>
          <p:nvPr/>
        </p:nvSpPr>
        <p:spPr>
          <a:xfrm flipH="1" flipV="1">
            <a:off x="1945975" y="1862158"/>
            <a:ext cx="4150028" cy="4448277"/>
          </a:xfrm>
          <a:custGeom>
            <a:avLst/>
            <a:gdLst/>
            <a:ahLst/>
            <a:cxnLst/>
            <a:rect l="l" t="t" r="r" b="b"/>
            <a:pathLst>
              <a:path w="18636" h="18649" extrusionOk="0">
                <a:moveTo>
                  <a:pt x="1" y="1"/>
                </a:moveTo>
                <a:lnTo>
                  <a:pt x="1" y="7957"/>
                </a:lnTo>
                <a:cubicBezTo>
                  <a:pt x="1" y="13855"/>
                  <a:pt x="4782" y="18648"/>
                  <a:pt x="10693" y="18648"/>
                </a:cubicBezTo>
                <a:lnTo>
                  <a:pt x="18636" y="18648"/>
                </a:lnTo>
                <a:lnTo>
                  <a:pt x="18636" y="10215"/>
                </a:lnTo>
                <a:cubicBezTo>
                  <a:pt x="18636" y="4581"/>
                  <a:pt x="14068" y="1"/>
                  <a:pt x="8434" y="1"/>
                </a:cubicBezTo>
                <a:close/>
              </a:path>
            </a:pathLst>
          </a:custGeom>
          <a:solidFill>
            <a:srgbClr val="7FB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226507" y="1682775"/>
            <a:ext cx="0" cy="4807038"/>
          </a:xfrm>
          <a:prstGeom prst="line">
            <a:avLst/>
          </a:prstGeom>
          <a:ln w="76200">
            <a:solidFill>
              <a:srgbClr val="457C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6313165" y="1073899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8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>
            <a:off x="5859085" y="1211926"/>
            <a:ext cx="414487" cy="414487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457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9" name="Google Shape;1510;p48">
            <a:extLst>
              <a:ext uri="{FF2B5EF4-FFF2-40B4-BE49-F238E27FC236}">
                <a16:creationId xmlns:a16="http://schemas.microsoft.com/office/drawing/2014/main" id="{6E99F013-D07A-4660-AA99-339F6589D208}"/>
              </a:ext>
            </a:extLst>
          </p:cNvPr>
          <p:cNvSpPr/>
          <p:nvPr/>
        </p:nvSpPr>
        <p:spPr>
          <a:xfrm flipH="1">
            <a:off x="2334135" y="3741821"/>
            <a:ext cx="922943" cy="856606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rgbClr val="457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1512;p48">
            <a:extLst>
              <a:ext uri="{FF2B5EF4-FFF2-40B4-BE49-F238E27FC236}">
                <a16:creationId xmlns:a16="http://schemas.microsoft.com/office/drawing/2014/main" id="{02ADB836-BE59-40C2-9AC8-9CE01C2DFAE1}"/>
              </a:ext>
            </a:extLst>
          </p:cNvPr>
          <p:cNvSpPr/>
          <p:nvPr/>
        </p:nvSpPr>
        <p:spPr>
          <a:xfrm>
            <a:off x="2843799" y="3896559"/>
            <a:ext cx="141863" cy="217580"/>
          </a:xfrm>
          <a:custGeom>
            <a:avLst/>
            <a:gdLst/>
            <a:ahLst/>
            <a:cxnLst/>
            <a:rect l="l" t="t" r="r" b="b"/>
            <a:pathLst>
              <a:path w="9437" h="14474" extrusionOk="0">
                <a:moveTo>
                  <a:pt x="4731" y="2415"/>
                </a:moveTo>
                <a:cubicBezTo>
                  <a:pt x="6275" y="3273"/>
                  <a:pt x="7157" y="4547"/>
                  <a:pt x="7157" y="5846"/>
                </a:cubicBezTo>
                <a:lnTo>
                  <a:pt x="7157" y="8616"/>
                </a:lnTo>
                <a:cubicBezTo>
                  <a:pt x="7157" y="9939"/>
                  <a:pt x="6275" y="11189"/>
                  <a:pt x="4731" y="12047"/>
                </a:cubicBezTo>
                <a:cubicBezTo>
                  <a:pt x="3187" y="11189"/>
                  <a:pt x="2280" y="9939"/>
                  <a:pt x="2280" y="8616"/>
                </a:cubicBezTo>
                <a:lnTo>
                  <a:pt x="2280" y="5846"/>
                </a:lnTo>
                <a:cubicBezTo>
                  <a:pt x="2280" y="4547"/>
                  <a:pt x="3187" y="3273"/>
                  <a:pt x="4731" y="2415"/>
                </a:cubicBezTo>
                <a:close/>
                <a:moveTo>
                  <a:pt x="4731" y="1"/>
                </a:moveTo>
                <a:cubicBezTo>
                  <a:pt x="4565" y="1"/>
                  <a:pt x="4400" y="37"/>
                  <a:pt x="4240" y="111"/>
                </a:cubicBezTo>
                <a:cubicBezTo>
                  <a:pt x="1594" y="1361"/>
                  <a:pt x="0" y="3493"/>
                  <a:pt x="0" y="5846"/>
                </a:cubicBezTo>
                <a:lnTo>
                  <a:pt x="0" y="8616"/>
                </a:lnTo>
                <a:cubicBezTo>
                  <a:pt x="0" y="10968"/>
                  <a:pt x="1594" y="13125"/>
                  <a:pt x="4240" y="14375"/>
                </a:cubicBezTo>
                <a:cubicBezTo>
                  <a:pt x="4388" y="14449"/>
                  <a:pt x="4559" y="14473"/>
                  <a:pt x="4731" y="14473"/>
                </a:cubicBezTo>
                <a:cubicBezTo>
                  <a:pt x="4902" y="14473"/>
                  <a:pt x="5049" y="14449"/>
                  <a:pt x="5221" y="14375"/>
                </a:cubicBezTo>
                <a:cubicBezTo>
                  <a:pt x="7868" y="13125"/>
                  <a:pt x="9436" y="10968"/>
                  <a:pt x="9436" y="8616"/>
                </a:cubicBezTo>
                <a:lnTo>
                  <a:pt x="9436" y="5846"/>
                </a:lnTo>
                <a:cubicBezTo>
                  <a:pt x="9436" y="3493"/>
                  <a:pt x="7868" y="1361"/>
                  <a:pt x="5221" y="111"/>
                </a:cubicBezTo>
                <a:cubicBezTo>
                  <a:pt x="5062" y="37"/>
                  <a:pt x="4896" y="1"/>
                  <a:pt x="4731" y="1"/>
                </a:cubicBezTo>
                <a:close/>
              </a:path>
            </a:pathLst>
          </a:custGeom>
          <a:solidFill>
            <a:srgbClr val="C0D8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1513;p48">
            <a:extLst>
              <a:ext uri="{FF2B5EF4-FFF2-40B4-BE49-F238E27FC236}">
                <a16:creationId xmlns:a16="http://schemas.microsoft.com/office/drawing/2014/main" id="{50BAC956-BBAD-4782-A0E8-1431D97B1EBE}"/>
              </a:ext>
            </a:extLst>
          </p:cNvPr>
          <p:cNvSpPr/>
          <p:nvPr/>
        </p:nvSpPr>
        <p:spPr>
          <a:xfrm>
            <a:off x="2550696" y="4006517"/>
            <a:ext cx="706373" cy="326220"/>
          </a:xfrm>
          <a:custGeom>
            <a:avLst/>
            <a:gdLst/>
            <a:ahLst/>
            <a:cxnLst/>
            <a:rect l="l" t="t" r="r" b="b"/>
            <a:pathLst>
              <a:path w="38823" h="18358" extrusionOk="0">
                <a:moveTo>
                  <a:pt x="36543" y="2280"/>
                </a:moveTo>
                <a:lnTo>
                  <a:pt x="36543" y="11912"/>
                </a:lnTo>
                <a:lnTo>
                  <a:pt x="2280" y="11912"/>
                </a:lnTo>
                <a:lnTo>
                  <a:pt x="2280" y="2280"/>
                </a:lnTo>
                <a:lnTo>
                  <a:pt x="11299" y="2280"/>
                </a:lnTo>
                <a:cubicBezTo>
                  <a:pt x="11446" y="2280"/>
                  <a:pt x="11961" y="2280"/>
                  <a:pt x="11985" y="3015"/>
                </a:cubicBezTo>
                <a:cubicBezTo>
                  <a:pt x="11985" y="4976"/>
                  <a:pt x="12770" y="6814"/>
                  <a:pt x="14167" y="8211"/>
                </a:cubicBezTo>
                <a:cubicBezTo>
                  <a:pt x="15564" y="9583"/>
                  <a:pt x="17426" y="10319"/>
                  <a:pt x="19412" y="10319"/>
                </a:cubicBezTo>
                <a:cubicBezTo>
                  <a:pt x="21372" y="10319"/>
                  <a:pt x="23235" y="9559"/>
                  <a:pt x="24632" y="8186"/>
                </a:cubicBezTo>
                <a:cubicBezTo>
                  <a:pt x="26029" y="6789"/>
                  <a:pt x="26813" y="4951"/>
                  <a:pt x="26813" y="2966"/>
                </a:cubicBezTo>
                <a:cubicBezTo>
                  <a:pt x="26838" y="2280"/>
                  <a:pt x="27328" y="2280"/>
                  <a:pt x="27524" y="2280"/>
                </a:cubicBezTo>
                <a:close/>
                <a:moveTo>
                  <a:pt x="36543" y="14191"/>
                </a:moveTo>
                <a:lnTo>
                  <a:pt x="36543" y="14951"/>
                </a:lnTo>
                <a:cubicBezTo>
                  <a:pt x="36543" y="15588"/>
                  <a:pt x="36029" y="16103"/>
                  <a:pt x="35416" y="16103"/>
                </a:cubicBezTo>
                <a:lnTo>
                  <a:pt x="3407" y="16103"/>
                </a:lnTo>
                <a:cubicBezTo>
                  <a:pt x="2770" y="16103"/>
                  <a:pt x="2280" y="15588"/>
                  <a:pt x="2280" y="14951"/>
                </a:cubicBezTo>
                <a:lnTo>
                  <a:pt x="2280" y="14191"/>
                </a:lnTo>
                <a:close/>
                <a:moveTo>
                  <a:pt x="1128" y="1"/>
                </a:moveTo>
                <a:cubicBezTo>
                  <a:pt x="515" y="1"/>
                  <a:pt x="1" y="515"/>
                  <a:pt x="1" y="1152"/>
                </a:cubicBezTo>
                <a:lnTo>
                  <a:pt x="1" y="14951"/>
                </a:lnTo>
                <a:cubicBezTo>
                  <a:pt x="1" y="16838"/>
                  <a:pt x="1520" y="18358"/>
                  <a:pt x="3407" y="18358"/>
                </a:cubicBezTo>
                <a:lnTo>
                  <a:pt x="35416" y="18358"/>
                </a:lnTo>
                <a:cubicBezTo>
                  <a:pt x="37279" y="18358"/>
                  <a:pt x="38823" y="16838"/>
                  <a:pt x="38823" y="14951"/>
                </a:cubicBezTo>
                <a:lnTo>
                  <a:pt x="38823" y="1152"/>
                </a:lnTo>
                <a:cubicBezTo>
                  <a:pt x="38823" y="515"/>
                  <a:pt x="38308" y="1"/>
                  <a:pt x="37671" y="1"/>
                </a:cubicBezTo>
                <a:lnTo>
                  <a:pt x="27524" y="1"/>
                </a:lnTo>
                <a:cubicBezTo>
                  <a:pt x="25318" y="1"/>
                  <a:pt x="24534" y="1765"/>
                  <a:pt x="24534" y="2942"/>
                </a:cubicBezTo>
                <a:cubicBezTo>
                  <a:pt x="24534" y="5760"/>
                  <a:pt x="22230" y="8064"/>
                  <a:pt x="19412" y="8064"/>
                </a:cubicBezTo>
                <a:cubicBezTo>
                  <a:pt x="16520" y="8064"/>
                  <a:pt x="14265" y="5834"/>
                  <a:pt x="14265" y="2991"/>
                </a:cubicBezTo>
                <a:cubicBezTo>
                  <a:pt x="14265" y="1790"/>
                  <a:pt x="13481" y="1"/>
                  <a:pt x="11299" y="1"/>
                </a:cubicBezTo>
                <a:close/>
              </a:path>
            </a:pathLst>
          </a:custGeom>
          <a:solidFill>
            <a:srgbClr val="C0D8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0697" y="3808304"/>
            <a:ext cx="3319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DF40A3-C68F-6DB5-B6FF-9C1ACEFF1C84}"/>
              </a:ext>
            </a:extLst>
          </p:cNvPr>
          <p:cNvGrpSpPr/>
          <p:nvPr/>
        </p:nvGrpSpPr>
        <p:grpSpPr>
          <a:xfrm flipH="1">
            <a:off x="6312571" y="1433198"/>
            <a:ext cx="4150028" cy="4448277"/>
            <a:chOff x="1994315" y="2142842"/>
            <a:chExt cx="4150028" cy="4448277"/>
          </a:xfrm>
          <a:solidFill>
            <a:srgbClr val="32742F"/>
          </a:solidFill>
        </p:grpSpPr>
        <p:sp>
          <p:nvSpPr>
            <p:cNvPr id="3" name="Google Shape;1057;p29">
              <a:extLst>
                <a:ext uri="{FF2B5EF4-FFF2-40B4-BE49-F238E27FC236}">
                  <a16:creationId xmlns:a16="http://schemas.microsoft.com/office/drawing/2014/main" id="{2AE1A92B-6D60-D736-98F9-4F2C0B7D8060}"/>
                </a:ext>
              </a:extLst>
            </p:cNvPr>
            <p:cNvSpPr/>
            <p:nvPr/>
          </p:nvSpPr>
          <p:spPr>
            <a:xfrm flipH="1" flipV="1">
              <a:off x="1994315" y="2142842"/>
              <a:ext cx="4150028" cy="4448277"/>
            </a:xfrm>
            <a:custGeom>
              <a:avLst/>
              <a:gdLst/>
              <a:ahLst/>
              <a:cxnLst/>
              <a:rect l="l" t="t" r="r" b="b"/>
              <a:pathLst>
                <a:path w="18636" h="18649" extrusionOk="0">
                  <a:moveTo>
                    <a:pt x="1" y="1"/>
                  </a:moveTo>
                  <a:lnTo>
                    <a:pt x="1" y="7957"/>
                  </a:lnTo>
                  <a:cubicBezTo>
                    <a:pt x="1" y="13855"/>
                    <a:pt x="4782" y="18648"/>
                    <a:pt x="10693" y="18648"/>
                  </a:cubicBezTo>
                  <a:lnTo>
                    <a:pt x="18636" y="18648"/>
                  </a:lnTo>
                  <a:lnTo>
                    <a:pt x="18636" y="10215"/>
                  </a:lnTo>
                  <a:cubicBezTo>
                    <a:pt x="18636" y="4581"/>
                    <a:pt x="14068" y="1"/>
                    <a:pt x="84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srgbClr val="000000"/>
                </a:solidFill>
              </a:endParaRPr>
            </a:p>
          </p:txBody>
        </p:sp>
        <p:sp>
          <p:nvSpPr>
            <p:cNvPr id="6" name="Google Shape;1205;p36">
              <a:extLst>
                <a:ext uri="{FF2B5EF4-FFF2-40B4-BE49-F238E27FC236}">
                  <a16:creationId xmlns:a16="http://schemas.microsoft.com/office/drawing/2014/main" id="{718289B5-0CCD-7A5D-1894-1720602CA3A5}"/>
                </a:ext>
              </a:extLst>
            </p:cNvPr>
            <p:cNvSpPr/>
            <p:nvPr/>
          </p:nvSpPr>
          <p:spPr>
            <a:xfrm>
              <a:off x="2763045" y="3940226"/>
              <a:ext cx="583646" cy="583184"/>
            </a:xfrm>
            <a:custGeom>
              <a:avLst/>
              <a:gdLst/>
              <a:ahLst/>
              <a:cxnLst/>
              <a:rect l="l" t="t" r="r" b="b"/>
              <a:pathLst>
                <a:path w="16428" h="16415" extrusionOk="0">
                  <a:moveTo>
                    <a:pt x="1" y="1"/>
                  </a:moveTo>
                  <a:lnTo>
                    <a:pt x="1" y="10605"/>
                  </a:lnTo>
                  <a:cubicBezTo>
                    <a:pt x="1" y="13817"/>
                    <a:pt x="2611" y="16415"/>
                    <a:pt x="5811" y="16415"/>
                  </a:cubicBezTo>
                  <a:lnTo>
                    <a:pt x="16427" y="16415"/>
                  </a:lnTo>
                  <a:lnTo>
                    <a:pt x="16427" y="5548"/>
                  </a:lnTo>
                  <a:cubicBezTo>
                    <a:pt x="16427" y="2486"/>
                    <a:pt x="13942" y="1"/>
                    <a:pt x="108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1207;p36">
              <a:extLst>
                <a:ext uri="{FF2B5EF4-FFF2-40B4-BE49-F238E27FC236}">
                  <a16:creationId xmlns:a16="http://schemas.microsoft.com/office/drawing/2014/main" id="{3BE5E8DF-D1F7-6D7A-08DA-D26B0EC9D5D1}"/>
                </a:ext>
              </a:extLst>
            </p:cNvPr>
            <p:cNvSpPr/>
            <p:nvPr/>
          </p:nvSpPr>
          <p:spPr>
            <a:xfrm>
              <a:off x="2891290" y="4095887"/>
              <a:ext cx="546600" cy="471686"/>
            </a:xfrm>
            <a:custGeom>
              <a:avLst/>
              <a:gdLst/>
              <a:ahLst/>
              <a:cxnLst/>
              <a:rect l="l" t="t" r="r" b="b"/>
              <a:pathLst>
                <a:path w="38897" h="33566" extrusionOk="0">
                  <a:moveTo>
                    <a:pt x="21372" y="2503"/>
                  </a:moveTo>
                  <a:cubicBezTo>
                    <a:pt x="21419" y="2503"/>
                    <a:pt x="21468" y="2521"/>
                    <a:pt x="21495" y="2562"/>
                  </a:cubicBezTo>
                  <a:lnTo>
                    <a:pt x="36347" y="17414"/>
                  </a:lnTo>
                  <a:cubicBezTo>
                    <a:pt x="36372" y="17438"/>
                    <a:pt x="36372" y="17463"/>
                    <a:pt x="36372" y="17488"/>
                  </a:cubicBezTo>
                  <a:cubicBezTo>
                    <a:pt x="36372" y="17512"/>
                    <a:pt x="36372" y="17561"/>
                    <a:pt x="36323" y="17610"/>
                  </a:cubicBezTo>
                  <a:lnTo>
                    <a:pt x="23578" y="30355"/>
                  </a:lnTo>
                  <a:cubicBezTo>
                    <a:pt x="21934" y="29487"/>
                    <a:pt x="20120" y="29024"/>
                    <a:pt x="18275" y="29024"/>
                  </a:cubicBezTo>
                  <a:cubicBezTo>
                    <a:pt x="18139" y="29024"/>
                    <a:pt x="18004" y="29026"/>
                    <a:pt x="17868" y="29031"/>
                  </a:cubicBezTo>
                  <a:cubicBezTo>
                    <a:pt x="15882" y="29080"/>
                    <a:pt x="13995" y="29668"/>
                    <a:pt x="12304" y="30698"/>
                  </a:cubicBezTo>
                  <a:lnTo>
                    <a:pt x="2844" y="21213"/>
                  </a:lnTo>
                  <a:cubicBezTo>
                    <a:pt x="2770" y="21164"/>
                    <a:pt x="2770" y="21041"/>
                    <a:pt x="2795" y="21017"/>
                  </a:cubicBezTo>
                  <a:lnTo>
                    <a:pt x="21274" y="2537"/>
                  </a:lnTo>
                  <a:cubicBezTo>
                    <a:pt x="21296" y="2515"/>
                    <a:pt x="21333" y="2503"/>
                    <a:pt x="21372" y="2503"/>
                  </a:cubicBezTo>
                  <a:close/>
                  <a:moveTo>
                    <a:pt x="21385" y="1"/>
                  </a:moveTo>
                  <a:cubicBezTo>
                    <a:pt x="20692" y="1"/>
                    <a:pt x="20000" y="258"/>
                    <a:pt x="19485" y="773"/>
                  </a:cubicBezTo>
                  <a:lnTo>
                    <a:pt x="1030" y="19228"/>
                  </a:lnTo>
                  <a:cubicBezTo>
                    <a:pt x="1" y="20257"/>
                    <a:pt x="1" y="21948"/>
                    <a:pt x="1055" y="23002"/>
                  </a:cubicBezTo>
                  <a:lnTo>
                    <a:pt x="11250" y="33198"/>
                  </a:lnTo>
                  <a:cubicBezTo>
                    <a:pt x="11495" y="33443"/>
                    <a:pt x="11814" y="33565"/>
                    <a:pt x="12157" y="33565"/>
                  </a:cubicBezTo>
                  <a:cubicBezTo>
                    <a:pt x="12402" y="33565"/>
                    <a:pt x="12672" y="33492"/>
                    <a:pt x="12892" y="33320"/>
                  </a:cubicBezTo>
                  <a:cubicBezTo>
                    <a:pt x="14493" y="32119"/>
                    <a:pt x="16360" y="31517"/>
                    <a:pt x="18230" y="31517"/>
                  </a:cubicBezTo>
                  <a:cubicBezTo>
                    <a:pt x="19909" y="31517"/>
                    <a:pt x="21592" y="32003"/>
                    <a:pt x="23088" y="32977"/>
                  </a:cubicBezTo>
                  <a:cubicBezTo>
                    <a:pt x="23298" y="33124"/>
                    <a:pt x="23539" y="33194"/>
                    <a:pt x="23779" y="33194"/>
                  </a:cubicBezTo>
                  <a:cubicBezTo>
                    <a:pt x="24100" y="33194"/>
                    <a:pt x="24418" y="33068"/>
                    <a:pt x="24656" y="32830"/>
                  </a:cubicBezTo>
                  <a:lnTo>
                    <a:pt x="38112" y="19375"/>
                  </a:lnTo>
                  <a:cubicBezTo>
                    <a:pt x="38602" y="18885"/>
                    <a:pt x="38872" y="18223"/>
                    <a:pt x="38896" y="17512"/>
                  </a:cubicBezTo>
                  <a:cubicBezTo>
                    <a:pt x="38896" y="16801"/>
                    <a:pt x="38626" y="16115"/>
                    <a:pt x="38136" y="15625"/>
                  </a:cubicBezTo>
                  <a:lnTo>
                    <a:pt x="23284" y="773"/>
                  </a:lnTo>
                  <a:cubicBezTo>
                    <a:pt x="22769" y="258"/>
                    <a:pt x="22077" y="1"/>
                    <a:pt x="213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1208;p36">
              <a:extLst>
                <a:ext uri="{FF2B5EF4-FFF2-40B4-BE49-F238E27FC236}">
                  <a16:creationId xmlns:a16="http://schemas.microsoft.com/office/drawing/2014/main" id="{63B86237-2594-9309-5EDF-EE488F3298BD}"/>
                </a:ext>
              </a:extLst>
            </p:cNvPr>
            <p:cNvSpPr/>
            <p:nvPr/>
          </p:nvSpPr>
          <p:spPr>
            <a:xfrm>
              <a:off x="3064881" y="4271094"/>
              <a:ext cx="202862" cy="191774"/>
            </a:xfrm>
            <a:custGeom>
              <a:avLst/>
              <a:gdLst/>
              <a:ahLst/>
              <a:cxnLst/>
              <a:rect l="l" t="t" r="r" b="b"/>
              <a:pathLst>
                <a:path w="14436" h="13647" extrusionOk="0">
                  <a:moveTo>
                    <a:pt x="3325" y="2517"/>
                  </a:moveTo>
                  <a:cubicBezTo>
                    <a:pt x="4056" y="2517"/>
                    <a:pt x="4773" y="2811"/>
                    <a:pt x="5294" y="3353"/>
                  </a:cubicBezTo>
                  <a:cubicBezTo>
                    <a:pt x="5931" y="3966"/>
                    <a:pt x="6225" y="4848"/>
                    <a:pt x="6103" y="5706"/>
                  </a:cubicBezTo>
                  <a:cubicBezTo>
                    <a:pt x="5975" y="5724"/>
                    <a:pt x="5847" y="5733"/>
                    <a:pt x="5719" y="5733"/>
                  </a:cubicBezTo>
                  <a:cubicBezTo>
                    <a:pt x="4987" y="5733"/>
                    <a:pt x="4268" y="5439"/>
                    <a:pt x="3725" y="4897"/>
                  </a:cubicBezTo>
                  <a:cubicBezTo>
                    <a:pt x="3113" y="4284"/>
                    <a:pt x="2819" y="3402"/>
                    <a:pt x="2941" y="2544"/>
                  </a:cubicBezTo>
                  <a:cubicBezTo>
                    <a:pt x="3069" y="2526"/>
                    <a:pt x="3197" y="2517"/>
                    <a:pt x="3325" y="2517"/>
                  </a:cubicBezTo>
                  <a:close/>
                  <a:moveTo>
                    <a:pt x="8719" y="7933"/>
                  </a:moveTo>
                  <a:cubicBezTo>
                    <a:pt x="9450" y="7933"/>
                    <a:pt x="10169" y="8224"/>
                    <a:pt x="10710" y="8745"/>
                  </a:cubicBezTo>
                  <a:cubicBezTo>
                    <a:pt x="11348" y="9382"/>
                    <a:pt x="11617" y="10264"/>
                    <a:pt x="11519" y="11122"/>
                  </a:cubicBezTo>
                  <a:cubicBezTo>
                    <a:pt x="11405" y="11135"/>
                    <a:pt x="11290" y="11142"/>
                    <a:pt x="11175" y="11142"/>
                  </a:cubicBezTo>
                  <a:cubicBezTo>
                    <a:pt x="10430" y="11142"/>
                    <a:pt x="9694" y="10866"/>
                    <a:pt x="9142" y="10313"/>
                  </a:cubicBezTo>
                  <a:cubicBezTo>
                    <a:pt x="8505" y="9701"/>
                    <a:pt x="8235" y="8818"/>
                    <a:pt x="8333" y="7961"/>
                  </a:cubicBezTo>
                  <a:cubicBezTo>
                    <a:pt x="8461" y="7942"/>
                    <a:pt x="8590" y="7933"/>
                    <a:pt x="8719" y="7933"/>
                  </a:cubicBezTo>
                  <a:close/>
                  <a:moveTo>
                    <a:pt x="3317" y="1"/>
                  </a:moveTo>
                  <a:cubicBezTo>
                    <a:pt x="2695" y="1"/>
                    <a:pt x="2070" y="111"/>
                    <a:pt x="1471" y="338"/>
                  </a:cubicBezTo>
                  <a:cubicBezTo>
                    <a:pt x="1127" y="461"/>
                    <a:pt x="858" y="730"/>
                    <a:pt x="711" y="1074"/>
                  </a:cubicBezTo>
                  <a:cubicBezTo>
                    <a:pt x="0" y="3010"/>
                    <a:pt x="490" y="5216"/>
                    <a:pt x="1961" y="6686"/>
                  </a:cubicBezTo>
                  <a:cubicBezTo>
                    <a:pt x="2598" y="7323"/>
                    <a:pt x="3382" y="7789"/>
                    <a:pt x="4240" y="8034"/>
                  </a:cubicBezTo>
                  <a:lnTo>
                    <a:pt x="2966" y="9309"/>
                  </a:lnTo>
                  <a:cubicBezTo>
                    <a:pt x="2475" y="9799"/>
                    <a:pt x="2475" y="10583"/>
                    <a:pt x="2966" y="11073"/>
                  </a:cubicBezTo>
                  <a:cubicBezTo>
                    <a:pt x="3211" y="11318"/>
                    <a:pt x="3529" y="11441"/>
                    <a:pt x="3848" y="11441"/>
                  </a:cubicBezTo>
                  <a:cubicBezTo>
                    <a:pt x="4167" y="11441"/>
                    <a:pt x="4510" y="11318"/>
                    <a:pt x="4755" y="11073"/>
                  </a:cubicBezTo>
                  <a:lnTo>
                    <a:pt x="6029" y="9823"/>
                  </a:lnTo>
                  <a:cubicBezTo>
                    <a:pt x="6274" y="10657"/>
                    <a:pt x="6715" y="11441"/>
                    <a:pt x="7353" y="12103"/>
                  </a:cubicBezTo>
                  <a:cubicBezTo>
                    <a:pt x="8382" y="13107"/>
                    <a:pt x="9755" y="13647"/>
                    <a:pt x="11152" y="13647"/>
                  </a:cubicBezTo>
                  <a:cubicBezTo>
                    <a:pt x="11764" y="13647"/>
                    <a:pt x="12377" y="13549"/>
                    <a:pt x="12965" y="13328"/>
                  </a:cubicBezTo>
                  <a:cubicBezTo>
                    <a:pt x="13333" y="13205"/>
                    <a:pt x="13602" y="12936"/>
                    <a:pt x="13725" y="12593"/>
                  </a:cubicBezTo>
                  <a:cubicBezTo>
                    <a:pt x="14436" y="10632"/>
                    <a:pt x="13946" y="8426"/>
                    <a:pt x="12500" y="6980"/>
                  </a:cubicBezTo>
                  <a:cubicBezTo>
                    <a:pt x="11838" y="6318"/>
                    <a:pt x="11054" y="5877"/>
                    <a:pt x="10196" y="5632"/>
                  </a:cubicBezTo>
                  <a:lnTo>
                    <a:pt x="12916" y="2912"/>
                  </a:lnTo>
                  <a:cubicBezTo>
                    <a:pt x="13406" y="2422"/>
                    <a:pt x="13406" y="1637"/>
                    <a:pt x="12916" y="1147"/>
                  </a:cubicBezTo>
                  <a:cubicBezTo>
                    <a:pt x="12671" y="902"/>
                    <a:pt x="12346" y="779"/>
                    <a:pt x="12022" y="779"/>
                  </a:cubicBezTo>
                  <a:cubicBezTo>
                    <a:pt x="11697" y="779"/>
                    <a:pt x="11372" y="902"/>
                    <a:pt x="11127" y="1147"/>
                  </a:cubicBezTo>
                  <a:lnTo>
                    <a:pt x="8431" y="3843"/>
                  </a:lnTo>
                  <a:cubicBezTo>
                    <a:pt x="8186" y="3010"/>
                    <a:pt x="7720" y="2201"/>
                    <a:pt x="7083" y="1564"/>
                  </a:cubicBezTo>
                  <a:cubicBezTo>
                    <a:pt x="6068" y="548"/>
                    <a:pt x="4702" y="1"/>
                    <a:pt x="33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1209;p36">
              <a:extLst>
                <a:ext uri="{FF2B5EF4-FFF2-40B4-BE49-F238E27FC236}">
                  <a16:creationId xmlns:a16="http://schemas.microsoft.com/office/drawing/2014/main" id="{328329C6-AEC8-EBC0-1633-B61EB63CF9B7}"/>
                </a:ext>
              </a:extLst>
            </p:cNvPr>
            <p:cNvSpPr/>
            <p:nvPr/>
          </p:nvSpPr>
          <p:spPr>
            <a:xfrm>
              <a:off x="3088643" y="4584773"/>
              <a:ext cx="35145" cy="50982"/>
            </a:xfrm>
            <a:custGeom>
              <a:avLst/>
              <a:gdLst/>
              <a:ahLst/>
              <a:cxnLst/>
              <a:rect l="l" t="t" r="r" b="b"/>
              <a:pathLst>
                <a:path w="2501" h="3628" extrusionOk="0">
                  <a:moveTo>
                    <a:pt x="1250" y="1"/>
                  </a:moveTo>
                  <a:cubicBezTo>
                    <a:pt x="564" y="1"/>
                    <a:pt x="0" y="564"/>
                    <a:pt x="0" y="1251"/>
                  </a:cubicBezTo>
                  <a:lnTo>
                    <a:pt x="0" y="2378"/>
                  </a:lnTo>
                  <a:cubicBezTo>
                    <a:pt x="0" y="3064"/>
                    <a:pt x="564" y="3628"/>
                    <a:pt x="1250" y="3628"/>
                  </a:cubicBezTo>
                  <a:cubicBezTo>
                    <a:pt x="1936" y="3628"/>
                    <a:pt x="2500" y="3064"/>
                    <a:pt x="2500" y="2378"/>
                  </a:cubicBezTo>
                  <a:lnTo>
                    <a:pt x="2500" y="1251"/>
                  </a:lnTo>
                  <a:cubicBezTo>
                    <a:pt x="2500" y="564"/>
                    <a:pt x="1936" y="1"/>
                    <a:pt x="12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210;p36">
              <a:extLst>
                <a:ext uri="{FF2B5EF4-FFF2-40B4-BE49-F238E27FC236}">
                  <a16:creationId xmlns:a16="http://schemas.microsoft.com/office/drawing/2014/main" id="{F78F3A76-566E-0C83-F4BF-71AC34A401E5}"/>
                </a:ext>
              </a:extLst>
            </p:cNvPr>
            <p:cNvSpPr/>
            <p:nvPr/>
          </p:nvSpPr>
          <p:spPr>
            <a:xfrm>
              <a:off x="3166480" y="4584773"/>
              <a:ext cx="35483" cy="50982"/>
            </a:xfrm>
            <a:custGeom>
              <a:avLst/>
              <a:gdLst/>
              <a:ahLst/>
              <a:cxnLst/>
              <a:rect l="l" t="t" r="r" b="b"/>
              <a:pathLst>
                <a:path w="2525" h="3628" extrusionOk="0">
                  <a:moveTo>
                    <a:pt x="1275" y="1"/>
                  </a:moveTo>
                  <a:cubicBezTo>
                    <a:pt x="564" y="1"/>
                    <a:pt x="0" y="564"/>
                    <a:pt x="0" y="1251"/>
                  </a:cubicBezTo>
                  <a:lnTo>
                    <a:pt x="0" y="2378"/>
                  </a:lnTo>
                  <a:cubicBezTo>
                    <a:pt x="0" y="3064"/>
                    <a:pt x="564" y="3628"/>
                    <a:pt x="1275" y="3628"/>
                  </a:cubicBezTo>
                  <a:cubicBezTo>
                    <a:pt x="1961" y="3628"/>
                    <a:pt x="2525" y="3064"/>
                    <a:pt x="2525" y="2378"/>
                  </a:cubicBezTo>
                  <a:lnTo>
                    <a:pt x="2525" y="1251"/>
                  </a:lnTo>
                  <a:cubicBezTo>
                    <a:pt x="2525" y="564"/>
                    <a:pt x="1961" y="1"/>
                    <a:pt x="1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11;p36">
              <a:extLst>
                <a:ext uri="{FF2B5EF4-FFF2-40B4-BE49-F238E27FC236}">
                  <a16:creationId xmlns:a16="http://schemas.microsoft.com/office/drawing/2014/main" id="{F139FA5D-CEBA-3205-078E-32AED6A8B52D}"/>
                </a:ext>
              </a:extLst>
            </p:cNvPr>
            <p:cNvSpPr/>
            <p:nvPr/>
          </p:nvSpPr>
          <p:spPr>
            <a:xfrm>
              <a:off x="3127555" y="4647462"/>
              <a:ext cx="35497" cy="50982"/>
            </a:xfrm>
            <a:custGeom>
              <a:avLst/>
              <a:gdLst/>
              <a:ahLst/>
              <a:cxnLst/>
              <a:rect l="l" t="t" r="r" b="b"/>
              <a:pathLst>
                <a:path w="2526" h="3628" extrusionOk="0">
                  <a:moveTo>
                    <a:pt x="1251" y="0"/>
                  </a:moveTo>
                  <a:cubicBezTo>
                    <a:pt x="564" y="0"/>
                    <a:pt x="1" y="564"/>
                    <a:pt x="1" y="1275"/>
                  </a:cubicBezTo>
                  <a:lnTo>
                    <a:pt x="1" y="2378"/>
                  </a:lnTo>
                  <a:cubicBezTo>
                    <a:pt x="1" y="3088"/>
                    <a:pt x="564" y="3628"/>
                    <a:pt x="1251" y="3628"/>
                  </a:cubicBezTo>
                  <a:cubicBezTo>
                    <a:pt x="1961" y="3628"/>
                    <a:pt x="2525" y="3088"/>
                    <a:pt x="2525" y="2378"/>
                  </a:cubicBezTo>
                  <a:lnTo>
                    <a:pt x="2525" y="1275"/>
                  </a:lnTo>
                  <a:cubicBezTo>
                    <a:pt x="2525" y="564"/>
                    <a:pt x="1961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8800FD-58D0-8DCB-51F9-19B121852C9A}"/>
                </a:ext>
              </a:extLst>
            </p:cNvPr>
            <p:cNvSpPr txBox="1"/>
            <p:nvPr/>
          </p:nvSpPr>
          <p:spPr>
            <a:xfrm>
              <a:off x="2173039" y="3680388"/>
              <a:ext cx="3587324" cy="8925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srgbClr val="468335"/>
                </a:solidFill>
              </a:endParaRPr>
            </a:p>
            <a:p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7CA966E-26D9-FC10-A615-C4E59CECD5AA}"/>
              </a:ext>
            </a:extLst>
          </p:cNvPr>
          <p:cNvSpPr txBox="1"/>
          <p:nvPr/>
        </p:nvSpPr>
        <p:spPr>
          <a:xfrm rot="18931051">
            <a:off x="5774579" y="2616266"/>
            <a:ext cx="5158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D4D8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FD4D8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FD4D8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D4D8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FD4D8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D4D8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D4D8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D4D8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FD4D8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D4D8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FD4D8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198636779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9811804" y="4498797"/>
            <a:ext cx="1987264" cy="198726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457C57">
              <a:alpha val="54000"/>
            </a:srgbClr>
          </a:solidFill>
          <a:ln>
            <a:noFill/>
          </a:ln>
          <a:effectLst>
            <a:glow rad="38100">
              <a:schemeClr val="accent1">
                <a:alpha val="47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>
            <a:off x="1798857" y="740440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>
            <a:off x="458987" y="3503240"/>
            <a:ext cx="2965164" cy="296516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457C57">
              <a:alpha val="54000"/>
            </a:srgbClr>
          </a:solidFill>
          <a:ln>
            <a:noFill/>
          </a:ln>
          <a:effectLst>
            <a:glow rad="38100">
              <a:schemeClr val="accent1">
                <a:alpha val="47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3360" y="5199017"/>
            <a:ext cx="6335486" cy="1058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18" y="1430555"/>
            <a:ext cx="3773751" cy="1036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559" y="2739620"/>
            <a:ext cx="3718882" cy="1036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856" y="3949412"/>
            <a:ext cx="4578493" cy="10364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94514" y="5316583"/>
            <a:ext cx="4585063" cy="809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286" y="5288408"/>
            <a:ext cx="654767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27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203200" y="177800"/>
            <a:ext cx="11684000" cy="6299200"/>
          </a:xfrm>
          <a:prstGeom prst="rect">
            <a:avLst/>
          </a:prstGeom>
          <a:gradFill rotWithShape="0">
            <a:gsLst>
              <a:gs pos="0">
                <a:srgbClr val="00FF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  <a:latin typeface=".VnTime" pitchFamily="34" charset="0"/>
            </a:endParaRPr>
          </a:p>
        </p:txBody>
      </p:sp>
      <p:pic>
        <p:nvPicPr>
          <p:cNvPr id="33795" name="Picture 6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08001" y="-349249"/>
            <a:ext cx="952500" cy="179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7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4501" y="-232833"/>
            <a:ext cx="952500" cy="177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896533" y="74085"/>
            <a:ext cx="868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6600"/>
                </a:solidFill>
              </a:rPr>
              <a:t>Nhận</a:t>
            </a:r>
            <a:r>
              <a:rPr lang="en-US" altLang="en-US" sz="4000" b="1" dirty="0">
                <a:solidFill>
                  <a:srgbClr val="006600"/>
                </a:solidFill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</a:rPr>
              <a:t>xét</a:t>
            </a:r>
            <a:r>
              <a:rPr lang="en-US" altLang="en-US" sz="4000" b="1" dirty="0">
                <a:solidFill>
                  <a:srgbClr val="006600"/>
                </a:solidFill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</a:rPr>
              <a:t>tuần</a:t>
            </a:r>
            <a:r>
              <a:rPr lang="en-US" altLang="en-US" sz="4000" b="1" dirty="0">
                <a:solidFill>
                  <a:srgbClr val="006600"/>
                </a:solidFill>
              </a:rPr>
              <a:t> 16</a:t>
            </a:r>
            <a:endParaRPr lang="vi-VN" altLang="en-US" sz="4000" b="1" dirty="0">
              <a:solidFill>
                <a:srgbClr val="006600"/>
              </a:solidFill>
            </a:endParaRPr>
          </a:p>
        </p:txBody>
      </p:sp>
      <p:sp>
        <p:nvSpPr>
          <p:cNvPr id="33798" name="Rectangle 102"/>
          <p:cNvSpPr>
            <a:spLocks noChangeArrowheads="1"/>
          </p:cNvSpPr>
          <p:nvPr/>
        </p:nvSpPr>
        <p:spPr bwMode="auto">
          <a:xfrm>
            <a:off x="3200400" y="1905000"/>
            <a:ext cx="375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4400" b="1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664633" y="654051"/>
            <a:ext cx="11034184" cy="645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733" b="1" dirty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3733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Ưu</a:t>
            </a:r>
            <a:r>
              <a:rPr lang="en-US" altLang="en-US" sz="3733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3733" b="1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</a:p>
          <a:p>
            <a:pPr algn="just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733" b="1" dirty="0">
                <a:solidFill>
                  <a:srgbClr val="FF0000"/>
                </a:solidFill>
                <a:cs typeface="Times New Roman" panose="02020603050405020304" pitchFamily="18" charset="0"/>
              </a:rPr>
              <a:t>1.</a:t>
            </a:r>
            <a:r>
              <a:rPr lang="vi-VN" altLang="en-US" sz="3733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Nề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nếp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chăm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ngoan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lễ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đều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phục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qui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buổi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giữ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vệ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sạch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lượm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rác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chăm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sóc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Đội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vi-VN" altLang="en-US" sz="32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2.</a:t>
            </a:r>
            <a:r>
              <a:rPr lang="vi-VN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tập</a:t>
            </a:r>
            <a:r>
              <a:rPr lang="en-US" altLang="en-US" sz="3200" b="1" dirty="0"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đầy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đủ</a:t>
            </a:r>
            <a:r>
              <a:rPr lang="en-US" altLang="en-US" sz="3200" b="1" dirty="0"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hăng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hái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xây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dựng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lắng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nghe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cô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giảng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Đoàn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giúp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đỡ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tập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endParaRPr lang="vi-VN" altLang="en-US" sz="32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cực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tham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phong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trào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do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liên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đội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Nuôi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heo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lượm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rác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chăm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sóc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Đội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endParaRPr lang="vi-VN" altLang="en-US" sz="32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0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2082885" y="4256408"/>
            <a:ext cx="8767763" cy="6335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48250" y="5234255"/>
            <a:ext cx="8735833" cy="6361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11068879" y="447986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67183" y="1795518"/>
            <a:ext cx="10058400" cy="2809794"/>
          </a:xfrm>
          <a:prstGeom prst="roundRect">
            <a:avLst/>
          </a:prstGeom>
          <a:solidFill>
            <a:srgbClr val="457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Google Shape;1060;p29">
            <a:extLst>
              <a:ext uri="{FF2B5EF4-FFF2-40B4-BE49-F238E27FC236}">
                <a16:creationId xmlns:a16="http://schemas.microsoft.com/office/drawing/2014/main" id="{7A7136F7-713B-9CB9-C930-73A0E63418F2}"/>
              </a:ext>
            </a:extLst>
          </p:cNvPr>
          <p:cNvSpPr/>
          <p:nvPr/>
        </p:nvSpPr>
        <p:spPr>
          <a:xfrm flipH="1">
            <a:off x="428955" y="5763138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297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1018199" y="580106"/>
            <a:ext cx="1987264" cy="198726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>
              <a:alpha val="54000"/>
            </a:srgbClr>
          </a:solidFill>
          <a:ln>
            <a:noFill/>
          </a:ln>
          <a:effectLst>
            <a:glow rad="38100">
              <a:schemeClr val="accent1">
                <a:alpha val="47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8592503" y="4250717"/>
            <a:ext cx="1987264" cy="198726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>
              <a:alpha val="54000"/>
            </a:srgbClr>
          </a:solidFill>
          <a:ln>
            <a:noFill/>
          </a:ln>
          <a:effectLst>
            <a:glow rad="38100">
              <a:schemeClr val="accent1">
                <a:alpha val="47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1057;p29">
            <a:extLst>
              <a:ext uri="{FF2B5EF4-FFF2-40B4-BE49-F238E27FC236}">
                <a16:creationId xmlns:a16="http://schemas.microsoft.com/office/drawing/2014/main" id="{F5847C7E-7F2C-4D3A-BE2F-390BBD23BB9E}"/>
              </a:ext>
            </a:extLst>
          </p:cNvPr>
          <p:cNvSpPr/>
          <p:nvPr/>
        </p:nvSpPr>
        <p:spPr>
          <a:xfrm flipH="1" flipV="1">
            <a:off x="1945975" y="1980177"/>
            <a:ext cx="4150028" cy="4448277"/>
          </a:xfrm>
          <a:custGeom>
            <a:avLst/>
            <a:gdLst/>
            <a:ahLst/>
            <a:cxnLst/>
            <a:rect l="l" t="t" r="r" b="b"/>
            <a:pathLst>
              <a:path w="18636" h="18649" extrusionOk="0">
                <a:moveTo>
                  <a:pt x="1" y="1"/>
                </a:moveTo>
                <a:lnTo>
                  <a:pt x="1" y="7957"/>
                </a:lnTo>
                <a:cubicBezTo>
                  <a:pt x="1" y="13855"/>
                  <a:pt x="4782" y="18648"/>
                  <a:pt x="10693" y="18648"/>
                </a:cubicBezTo>
                <a:lnTo>
                  <a:pt x="18636" y="18648"/>
                </a:lnTo>
                <a:lnTo>
                  <a:pt x="18636" y="10215"/>
                </a:lnTo>
                <a:cubicBezTo>
                  <a:pt x="18636" y="4581"/>
                  <a:pt x="14068" y="1"/>
                  <a:pt x="8434" y="1"/>
                </a:cubicBezTo>
                <a:close/>
              </a:path>
            </a:pathLst>
          </a:custGeom>
          <a:solidFill>
            <a:srgbClr val="7FB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6226507" y="1682775"/>
            <a:ext cx="0" cy="4807038"/>
          </a:xfrm>
          <a:prstGeom prst="line">
            <a:avLst/>
          </a:prstGeom>
          <a:ln w="76200">
            <a:solidFill>
              <a:srgbClr val="457C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 flipH="1">
            <a:off x="6313165" y="1073899"/>
            <a:ext cx="718591" cy="718590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75A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1060;p29">
            <a:extLst>
              <a:ext uri="{FF2B5EF4-FFF2-40B4-BE49-F238E27FC236}">
                <a16:creationId xmlns:a16="http://schemas.microsoft.com/office/drawing/2014/main" id="{464B2B23-1CB2-47EF-8407-61716E39F3AA}"/>
              </a:ext>
            </a:extLst>
          </p:cNvPr>
          <p:cNvSpPr/>
          <p:nvPr/>
        </p:nvSpPr>
        <p:spPr>
          <a:xfrm>
            <a:off x="5859085" y="1211926"/>
            <a:ext cx="414487" cy="414487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rgbClr val="457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Google Shape;1222;p36">
            <a:extLst>
              <a:ext uri="{FF2B5EF4-FFF2-40B4-BE49-F238E27FC236}">
                <a16:creationId xmlns:a16="http://schemas.microsoft.com/office/drawing/2014/main" id="{1195E608-42A8-47C8-A46E-7836AAAE7B09}"/>
              </a:ext>
            </a:extLst>
          </p:cNvPr>
          <p:cNvSpPr/>
          <p:nvPr/>
        </p:nvSpPr>
        <p:spPr>
          <a:xfrm>
            <a:off x="2112462" y="3819584"/>
            <a:ext cx="910481" cy="70709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rgbClr val="457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1223;p36">
            <a:extLst>
              <a:ext uri="{FF2B5EF4-FFF2-40B4-BE49-F238E27FC236}">
                <a16:creationId xmlns:a16="http://schemas.microsoft.com/office/drawing/2014/main" id="{447A4435-6E38-4D26-B386-2055C613AA75}"/>
              </a:ext>
            </a:extLst>
          </p:cNvPr>
          <p:cNvSpPr/>
          <p:nvPr/>
        </p:nvSpPr>
        <p:spPr>
          <a:xfrm>
            <a:off x="2372354" y="3139929"/>
            <a:ext cx="433839" cy="1064373"/>
          </a:xfrm>
          <a:custGeom>
            <a:avLst/>
            <a:gdLst/>
            <a:ahLst/>
            <a:cxnLst/>
            <a:rect l="l" t="t" r="r" b="b"/>
            <a:pathLst>
              <a:path w="27010" h="42548" extrusionOk="0">
                <a:moveTo>
                  <a:pt x="20986" y="8454"/>
                </a:moveTo>
                <a:cubicBezTo>
                  <a:pt x="21451" y="8454"/>
                  <a:pt x="21918" y="8511"/>
                  <a:pt x="22377" y="8628"/>
                </a:cubicBezTo>
                <a:cubicBezTo>
                  <a:pt x="22867" y="10564"/>
                  <a:pt x="22328" y="12672"/>
                  <a:pt x="20882" y="14093"/>
                </a:cubicBezTo>
                <a:cubicBezTo>
                  <a:pt x="19853" y="15123"/>
                  <a:pt x="18456" y="15711"/>
                  <a:pt x="17034" y="15760"/>
                </a:cubicBezTo>
                <a:lnTo>
                  <a:pt x="17034" y="15760"/>
                </a:lnTo>
                <a:lnTo>
                  <a:pt x="19730" y="13039"/>
                </a:lnTo>
                <a:cubicBezTo>
                  <a:pt x="20220" y="12574"/>
                  <a:pt x="20220" y="11765"/>
                  <a:pt x="19730" y="11275"/>
                </a:cubicBezTo>
                <a:cubicBezTo>
                  <a:pt x="19485" y="11042"/>
                  <a:pt x="19167" y="10925"/>
                  <a:pt x="18848" y="10925"/>
                </a:cubicBezTo>
                <a:cubicBezTo>
                  <a:pt x="18529" y="10925"/>
                  <a:pt x="18211" y="11042"/>
                  <a:pt x="17966" y="11275"/>
                </a:cubicBezTo>
                <a:lnTo>
                  <a:pt x="15270" y="13995"/>
                </a:lnTo>
                <a:cubicBezTo>
                  <a:pt x="15319" y="12574"/>
                  <a:pt x="15882" y="11177"/>
                  <a:pt x="16936" y="10147"/>
                </a:cubicBezTo>
                <a:cubicBezTo>
                  <a:pt x="18021" y="9044"/>
                  <a:pt x="19490" y="8454"/>
                  <a:pt x="20986" y="8454"/>
                </a:cubicBezTo>
                <a:close/>
                <a:moveTo>
                  <a:pt x="6028" y="13307"/>
                </a:moveTo>
                <a:cubicBezTo>
                  <a:pt x="7522" y="13307"/>
                  <a:pt x="8990" y="13892"/>
                  <a:pt x="10074" y="14975"/>
                </a:cubicBezTo>
                <a:cubicBezTo>
                  <a:pt x="11128" y="16029"/>
                  <a:pt x="11691" y="17426"/>
                  <a:pt x="11740" y="18848"/>
                </a:cubicBezTo>
                <a:lnTo>
                  <a:pt x="9044" y="16127"/>
                </a:lnTo>
                <a:cubicBezTo>
                  <a:pt x="8799" y="15882"/>
                  <a:pt x="8481" y="15760"/>
                  <a:pt x="8162" y="15760"/>
                </a:cubicBezTo>
                <a:cubicBezTo>
                  <a:pt x="7843" y="15760"/>
                  <a:pt x="7525" y="15882"/>
                  <a:pt x="7280" y="16127"/>
                </a:cubicBezTo>
                <a:cubicBezTo>
                  <a:pt x="6790" y="16618"/>
                  <a:pt x="6790" y="17402"/>
                  <a:pt x="7280" y="17892"/>
                </a:cubicBezTo>
                <a:lnTo>
                  <a:pt x="9976" y="20612"/>
                </a:lnTo>
                <a:cubicBezTo>
                  <a:pt x="8554" y="20563"/>
                  <a:pt x="7157" y="19975"/>
                  <a:pt x="6128" y="18946"/>
                </a:cubicBezTo>
                <a:cubicBezTo>
                  <a:pt x="4682" y="17500"/>
                  <a:pt x="4143" y="15417"/>
                  <a:pt x="4633" y="13480"/>
                </a:cubicBezTo>
                <a:cubicBezTo>
                  <a:pt x="5093" y="13364"/>
                  <a:pt x="5562" y="13307"/>
                  <a:pt x="6028" y="13307"/>
                </a:cubicBezTo>
                <a:close/>
                <a:moveTo>
                  <a:pt x="13505" y="31274"/>
                </a:moveTo>
                <a:cubicBezTo>
                  <a:pt x="15098" y="31274"/>
                  <a:pt x="16593" y="31911"/>
                  <a:pt x="17696" y="33063"/>
                </a:cubicBezTo>
                <a:cubicBezTo>
                  <a:pt x="17930" y="33313"/>
                  <a:pt x="18254" y="33450"/>
                  <a:pt x="18592" y="33450"/>
                </a:cubicBezTo>
                <a:cubicBezTo>
                  <a:pt x="18750" y="33450"/>
                  <a:pt x="18912" y="33420"/>
                  <a:pt x="19068" y="33357"/>
                </a:cubicBezTo>
                <a:cubicBezTo>
                  <a:pt x="19487" y="33181"/>
                  <a:pt x="19945" y="33084"/>
                  <a:pt x="20425" y="33084"/>
                </a:cubicBezTo>
                <a:cubicBezTo>
                  <a:pt x="20479" y="33084"/>
                  <a:pt x="20534" y="33085"/>
                  <a:pt x="20588" y="33087"/>
                </a:cubicBezTo>
                <a:cubicBezTo>
                  <a:pt x="22745" y="33087"/>
                  <a:pt x="24509" y="34901"/>
                  <a:pt x="24509" y="37107"/>
                </a:cubicBezTo>
                <a:cubicBezTo>
                  <a:pt x="24509" y="38724"/>
                  <a:pt x="23186" y="40048"/>
                  <a:pt x="21568" y="40048"/>
                </a:cubicBezTo>
                <a:lnTo>
                  <a:pt x="5442" y="40048"/>
                </a:lnTo>
                <a:cubicBezTo>
                  <a:pt x="3824" y="40048"/>
                  <a:pt x="2501" y="38724"/>
                  <a:pt x="2501" y="37107"/>
                </a:cubicBezTo>
                <a:lnTo>
                  <a:pt x="2501" y="37033"/>
                </a:lnTo>
                <a:cubicBezTo>
                  <a:pt x="2501" y="34852"/>
                  <a:pt x="4290" y="33063"/>
                  <a:pt x="6471" y="33063"/>
                </a:cubicBezTo>
                <a:cubicBezTo>
                  <a:pt x="6986" y="33063"/>
                  <a:pt x="7500" y="33185"/>
                  <a:pt x="7966" y="33357"/>
                </a:cubicBezTo>
                <a:cubicBezTo>
                  <a:pt x="8123" y="33420"/>
                  <a:pt x="8284" y="33450"/>
                  <a:pt x="8443" y="33450"/>
                </a:cubicBezTo>
                <a:cubicBezTo>
                  <a:pt x="8781" y="33450"/>
                  <a:pt x="9105" y="33313"/>
                  <a:pt x="9339" y="33063"/>
                </a:cubicBezTo>
                <a:cubicBezTo>
                  <a:pt x="10441" y="31911"/>
                  <a:pt x="11936" y="31274"/>
                  <a:pt x="13505" y="31274"/>
                </a:cubicBezTo>
                <a:close/>
                <a:moveTo>
                  <a:pt x="13505" y="1"/>
                </a:moveTo>
                <a:cubicBezTo>
                  <a:pt x="12819" y="1"/>
                  <a:pt x="12255" y="540"/>
                  <a:pt x="12255" y="1226"/>
                </a:cubicBezTo>
                <a:lnTo>
                  <a:pt x="12255" y="13676"/>
                </a:lnTo>
                <a:cubicBezTo>
                  <a:pt x="12133" y="13505"/>
                  <a:pt x="11985" y="13358"/>
                  <a:pt x="11838" y="13211"/>
                </a:cubicBezTo>
                <a:cubicBezTo>
                  <a:pt x="10279" y="11651"/>
                  <a:pt x="8179" y="10818"/>
                  <a:pt x="6035" y="10818"/>
                </a:cubicBezTo>
                <a:cubicBezTo>
                  <a:pt x="5080" y="10818"/>
                  <a:pt x="4116" y="10984"/>
                  <a:pt x="3187" y="11324"/>
                </a:cubicBezTo>
                <a:cubicBezTo>
                  <a:pt x="2844" y="11446"/>
                  <a:pt x="2574" y="11716"/>
                  <a:pt x="2452" y="12059"/>
                </a:cubicBezTo>
                <a:cubicBezTo>
                  <a:pt x="1349" y="15049"/>
                  <a:pt x="2108" y="18456"/>
                  <a:pt x="4363" y="20711"/>
                </a:cubicBezTo>
                <a:cubicBezTo>
                  <a:pt x="5932" y="22255"/>
                  <a:pt x="8040" y="23112"/>
                  <a:pt x="10196" y="23112"/>
                </a:cubicBezTo>
                <a:cubicBezTo>
                  <a:pt x="10883" y="23112"/>
                  <a:pt x="11569" y="23014"/>
                  <a:pt x="12255" y="22843"/>
                </a:cubicBezTo>
                <a:lnTo>
                  <a:pt x="12255" y="28676"/>
                </a:lnTo>
                <a:cubicBezTo>
                  <a:pt x="12255" y="28749"/>
                  <a:pt x="12255" y="28798"/>
                  <a:pt x="12280" y="28872"/>
                </a:cubicBezTo>
                <a:cubicBezTo>
                  <a:pt x="10736" y="29117"/>
                  <a:pt x="9314" y="29754"/>
                  <a:pt x="8113" y="30784"/>
                </a:cubicBezTo>
                <a:cubicBezTo>
                  <a:pt x="7598" y="30661"/>
                  <a:pt x="7035" y="30588"/>
                  <a:pt x="6471" y="30588"/>
                </a:cubicBezTo>
                <a:cubicBezTo>
                  <a:pt x="2917" y="30588"/>
                  <a:pt x="1" y="33480"/>
                  <a:pt x="1" y="37033"/>
                </a:cubicBezTo>
                <a:lnTo>
                  <a:pt x="1" y="37107"/>
                </a:lnTo>
                <a:cubicBezTo>
                  <a:pt x="1" y="40097"/>
                  <a:pt x="2452" y="42548"/>
                  <a:pt x="5442" y="42548"/>
                </a:cubicBezTo>
                <a:lnTo>
                  <a:pt x="21568" y="42548"/>
                </a:lnTo>
                <a:cubicBezTo>
                  <a:pt x="24558" y="42548"/>
                  <a:pt x="27009" y="40097"/>
                  <a:pt x="27009" y="37107"/>
                </a:cubicBezTo>
                <a:cubicBezTo>
                  <a:pt x="27009" y="33553"/>
                  <a:pt x="24142" y="30612"/>
                  <a:pt x="20613" y="30588"/>
                </a:cubicBezTo>
                <a:cubicBezTo>
                  <a:pt x="20538" y="30584"/>
                  <a:pt x="20464" y="30583"/>
                  <a:pt x="20390" y="30583"/>
                </a:cubicBezTo>
                <a:cubicBezTo>
                  <a:pt x="19881" y="30583"/>
                  <a:pt x="19389" y="30655"/>
                  <a:pt x="18897" y="30784"/>
                </a:cubicBezTo>
                <a:cubicBezTo>
                  <a:pt x="17721" y="29754"/>
                  <a:pt x="16274" y="29093"/>
                  <a:pt x="14730" y="28872"/>
                </a:cubicBezTo>
                <a:cubicBezTo>
                  <a:pt x="14755" y="28798"/>
                  <a:pt x="14755" y="28749"/>
                  <a:pt x="14755" y="28676"/>
                </a:cubicBezTo>
                <a:lnTo>
                  <a:pt x="14755" y="17990"/>
                </a:lnTo>
                <a:cubicBezTo>
                  <a:pt x="15441" y="18162"/>
                  <a:pt x="16127" y="18260"/>
                  <a:pt x="16814" y="18260"/>
                </a:cubicBezTo>
                <a:cubicBezTo>
                  <a:pt x="18970" y="18260"/>
                  <a:pt x="21078" y="17426"/>
                  <a:pt x="22647" y="15858"/>
                </a:cubicBezTo>
                <a:cubicBezTo>
                  <a:pt x="24902" y="13603"/>
                  <a:pt x="25661" y="10196"/>
                  <a:pt x="24558" y="7206"/>
                </a:cubicBezTo>
                <a:cubicBezTo>
                  <a:pt x="24436" y="6863"/>
                  <a:pt x="24166" y="6593"/>
                  <a:pt x="23823" y="6471"/>
                </a:cubicBezTo>
                <a:cubicBezTo>
                  <a:pt x="22903" y="6134"/>
                  <a:pt x="21949" y="5971"/>
                  <a:pt x="21002" y="5971"/>
                </a:cubicBezTo>
                <a:cubicBezTo>
                  <a:pt x="18849" y="5971"/>
                  <a:pt x="16738" y="6816"/>
                  <a:pt x="15172" y="8383"/>
                </a:cubicBezTo>
                <a:cubicBezTo>
                  <a:pt x="15025" y="8530"/>
                  <a:pt x="14877" y="8677"/>
                  <a:pt x="14755" y="8824"/>
                </a:cubicBezTo>
                <a:lnTo>
                  <a:pt x="14755" y="1226"/>
                </a:lnTo>
                <a:cubicBezTo>
                  <a:pt x="14755" y="540"/>
                  <a:pt x="14191" y="1"/>
                  <a:pt x="13505" y="1"/>
                </a:cubicBezTo>
                <a:close/>
              </a:path>
            </a:pathLst>
          </a:custGeom>
          <a:solidFill>
            <a:srgbClr val="C0D8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72354" y="3778639"/>
            <a:ext cx="348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HỌAT ĐỘNG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591EBD-05A5-0200-3C02-E0DB28D881EE}"/>
              </a:ext>
            </a:extLst>
          </p:cNvPr>
          <p:cNvGrpSpPr/>
          <p:nvPr/>
        </p:nvGrpSpPr>
        <p:grpSpPr>
          <a:xfrm flipH="1">
            <a:off x="6313155" y="1419157"/>
            <a:ext cx="4150028" cy="4448277"/>
            <a:chOff x="1994315" y="2142842"/>
            <a:chExt cx="4150028" cy="4448277"/>
          </a:xfrm>
          <a:solidFill>
            <a:srgbClr val="32742F"/>
          </a:solidFill>
        </p:grpSpPr>
        <p:sp>
          <p:nvSpPr>
            <p:cNvPr id="3" name="Google Shape;1057;p29">
              <a:extLst>
                <a:ext uri="{FF2B5EF4-FFF2-40B4-BE49-F238E27FC236}">
                  <a16:creationId xmlns:a16="http://schemas.microsoft.com/office/drawing/2014/main" id="{4A4D3AD6-63EC-21D9-577C-EF2025C5AF1C}"/>
                </a:ext>
              </a:extLst>
            </p:cNvPr>
            <p:cNvSpPr/>
            <p:nvPr/>
          </p:nvSpPr>
          <p:spPr>
            <a:xfrm flipH="1" flipV="1">
              <a:off x="1994315" y="2142842"/>
              <a:ext cx="4150028" cy="4448277"/>
            </a:xfrm>
            <a:custGeom>
              <a:avLst/>
              <a:gdLst/>
              <a:ahLst/>
              <a:cxnLst/>
              <a:rect l="l" t="t" r="r" b="b"/>
              <a:pathLst>
                <a:path w="18636" h="18649" extrusionOk="0">
                  <a:moveTo>
                    <a:pt x="1" y="1"/>
                  </a:moveTo>
                  <a:lnTo>
                    <a:pt x="1" y="7957"/>
                  </a:lnTo>
                  <a:cubicBezTo>
                    <a:pt x="1" y="13855"/>
                    <a:pt x="4782" y="18648"/>
                    <a:pt x="10693" y="18648"/>
                  </a:cubicBezTo>
                  <a:lnTo>
                    <a:pt x="18636" y="18648"/>
                  </a:lnTo>
                  <a:lnTo>
                    <a:pt x="18636" y="10215"/>
                  </a:lnTo>
                  <a:cubicBezTo>
                    <a:pt x="18636" y="4581"/>
                    <a:pt x="14068" y="1"/>
                    <a:pt x="84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1205;p36">
              <a:extLst>
                <a:ext uri="{FF2B5EF4-FFF2-40B4-BE49-F238E27FC236}">
                  <a16:creationId xmlns:a16="http://schemas.microsoft.com/office/drawing/2014/main" id="{71FA15D6-4164-99E4-7C29-BA73150163A7}"/>
                </a:ext>
              </a:extLst>
            </p:cNvPr>
            <p:cNvSpPr/>
            <p:nvPr/>
          </p:nvSpPr>
          <p:spPr>
            <a:xfrm>
              <a:off x="2763045" y="3940226"/>
              <a:ext cx="583646" cy="583184"/>
            </a:xfrm>
            <a:custGeom>
              <a:avLst/>
              <a:gdLst/>
              <a:ahLst/>
              <a:cxnLst/>
              <a:rect l="l" t="t" r="r" b="b"/>
              <a:pathLst>
                <a:path w="16428" h="16415" extrusionOk="0">
                  <a:moveTo>
                    <a:pt x="1" y="1"/>
                  </a:moveTo>
                  <a:lnTo>
                    <a:pt x="1" y="10605"/>
                  </a:lnTo>
                  <a:cubicBezTo>
                    <a:pt x="1" y="13817"/>
                    <a:pt x="2611" y="16415"/>
                    <a:pt x="5811" y="16415"/>
                  </a:cubicBezTo>
                  <a:lnTo>
                    <a:pt x="16427" y="16415"/>
                  </a:lnTo>
                  <a:lnTo>
                    <a:pt x="16427" y="5548"/>
                  </a:lnTo>
                  <a:cubicBezTo>
                    <a:pt x="16427" y="2486"/>
                    <a:pt x="13942" y="1"/>
                    <a:pt x="108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207;p36">
              <a:extLst>
                <a:ext uri="{FF2B5EF4-FFF2-40B4-BE49-F238E27FC236}">
                  <a16:creationId xmlns:a16="http://schemas.microsoft.com/office/drawing/2014/main" id="{5D891C9A-6B4E-E685-BB11-AFF511EAB649}"/>
                </a:ext>
              </a:extLst>
            </p:cNvPr>
            <p:cNvSpPr/>
            <p:nvPr/>
          </p:nvSpPr>
          <p:spPr>
            <a:xfrm>
              <a:off x="2891290" y="4095887"/>
              <a:ext cx="546600" cy="471686"/>
            </a:xfrm>
            <a:custGeom>
              <a:avLst/>
              <a:gdLst/>
              <a:ahLst/>
              <a:cxnLst/>
              <a:rect l="l" t="t" r="r" b="b"/>
              <a:pathLst>
                <a:path w="38897" h="33566" extrusionOk="0">
                  <a:moveTo>
                    <a:pt x="21372" y="2503"/>
                  </a:moveTo>
                  <a:cubicBezTo>
                    <a:pt x="21419" y="2503"/>
                    <a:pt x="21468" y="2521"/>
                    <a:pt x="21495" y="2562"/>
                  </a:cubicBezTo>
                  <a:lnTo>
                    <a:pt x="36347" y="17414"/>
                  </a:lnTo>
                  <a:cubicBezTo>
                    <a:pt x="36372" y="17438"/>
                    <a:pt x="36372" y="17463"/>
                    <a:pt x="36372" y="17488"/>
                  </a:cubicBezTo>
                  <a:cubicBezTo>
                    <a:pt x="36372" y="17512"/>
                    <a:pt x="36372" y="17561"/>
                    <a:pt x="36323" y="17610"/>
                  </a:cubicBezTo>
                  <a:lnTo>
                    <a:pt x="23578" y="30355"/>
                  </a:lnTo>
                  <a:cubicBezTo>
                    <a:pt x="21934" y="29487"/>
                    <a:pt x="20120" y="29024"/>
                    <a:pt x="18275" y="29024"/>
                  </a:cubicBezTo>
                  <a:cubicBezTo>
                    <a:pt x="18139" y="29024"/>
                    <a:pt x="18004" y="29026"/>
                    <a:pt x="17868" y="29031"/>
                  </a:cubicBezTo>
                  <a:cubicBezTo>
                    <a:pt x="15882" y="29080"/>
                    <a:pt x="13995" y="29668"/>
                    <a:pt x="12304" y="30698"/>
                  </a:cubicBezTo>
                  <a:lnTo>
                    <a:pt x="2844" y="21213"/>
                  </a:lnTo>
                  <a:cubicBezTo>
                    <a:pt x="2770" y="21164"/>
                    <a:pt x="2770" y="21041"/>
                    <a:pt x="2795" y="21017"/>
                  </a:cubicBezTo>
                  <a:lnTo>
                    <a:pt x="21274" y="2537"/>
                  </a:lnTo>
                  <a:cubicBezTo>
                    <a:pt x="21296" y="2515"/>
                    <a:pt x="21333" y="2503"/>
                    <a:pt x="21372" y="2503"/>
                  </a:cubicBezTo>
                  <a:close/>
                  <a:moveTo>
                    <a:pt x="21385" y="1"/>
                  </a:moveTo>
                  <a:cubicBezTo>
                    <a:pt x="20692" y="1"/>
                    <a:pt x="20000" y="258"/>
                    <a:pt x="19485" y="773"/>
                  </a:cubicBezTo>
                  <a:lnTo>
                    <a:pt x="1030" y="19228"/>
                  </a:lnTo>
                  <a:cubicBezTo>
                    <a:pt x="1" y="20257"/>
                    <a:pt x="1" y="21948"/>
                    <a:pt x="1055" y="23002"/>
                  </a:cubicBezTo>
                  <a:lnTo>
                    <a:pt x="11250" y="33198"/>
                  </a:lnTo>
                  <a:cubicBezTo>
                    <a:pt x="11495" y="33443"/>
                    <a:pt x="11814" y="33565"/>
                    <a:pt x="12157" y="33565"/>
                  </a:cubicBezTo>
                  <a:cubicBezTo>
                    <a:pt x="12402" y="33565"/>
                    <a:pt x="12672" y="33492"/>
                    <a:pt x="12892" y="33320"/>
                  </a:cubicBezTo>
                  <a:cubicBezTo>
                    <a:pt x="14493" y="32119"/>
                    <a:pt x="16360" y="31517"/>
                    <a:pt x="18230" y="31517"/>
                  </a:cubicBezTo>
                  <a:cubicBezTo>
                    <a:pt x="19909" y="31517"/>
                    <a:pt x="21592" y="32003"/>
                    <a:pt x="23088" y="32977"/>
                  </a:cubicBezTo>
                  <a:cubicBezTo>
                    <a:pt x="23298" y="33124"/>
                    <a:pt x="23539" y="33194"/>
                    <a:pt x="23779" y="33194"/>
                  </a:cubicBezTo>
                  <a:cubicBezTo>
                    <a:pt x="24100" y="33194"/>
                    <a:pt x="24418" y="33068"/>
                    <a:pt x="24656" y="32830"/>
                  </a:cubicBezTo>
                  <a:lnTo>
                    <a:pt x="38112" y="19375"/>
                  </a:lnTo>
                  <a:cubicBezTo>
                    <a:pt x="38602" y="18885"/>
                    <a:pt x="38872" y="18223"/>
                    <a:pt x="38896" y="17512"/>
                  </a:cubicBezTo>
                  <a:cubicBezTo>
                    <a:pt x="38896" y="16801"/>
                    <a:pt x="38626" y="16115"/>
                    <a:pt x="38136" y="15625"/>
                  </a:cubicBezTo>
                  <a:lnTo>
                    <a:pt x="23284" y="773"/>
                  </a:lnTo>
                  <a:cubicBezTo>
                    <a:pt x="22769" y="258"/>
                    <a:pt x="22077" y="1"/>
                    <a:pt x="213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208;p36">
              <a:extLst>
                <a:ext uri="{FF2B5EF4-FFF2-40B4-BE49-F238E27FC236}">
                  <a16:creationId xmlns:a16="http://schemas.microsoft.com/office/drawing/2014/main" id="{9241BD87-69B4-E7D9-1F9C-26CE52B78413}"/>
                </a:ext>
              </a:extLst>
            </p:cNvPr>
            <p:cNvSpPr/>
            <p:nvPr/>
          </p:nvSpPr>
          <p:spPr>
            <a:xfrm>
              <a:off x="3064881" y="4271094"/>
              <a:ext cx="202862" cy="191774"/>
            </a:xfrm>
            <a:custGeom>
              <a:avLst/>
              <a:gdLst/>
              <a:ahLst/>
              <a:cxnLst/>
              <a:rect l="l" t="t" r="r" b="b"/>
              <a:pathLst>
                <a:path w="14436" h="13647" extrusionOk="0">
                  <a:moveTo>
                    <a:pt x="3325" y="2517"/>
                  </a:moveTo>
                  <a:cubicBezTo>
                    <a:pt x="4056" y="2517"/>
                    <a:pt x="4773" y="2811"/>
                    <a:pt x="5294" y="3353"/>
                  </a:cubicBezTo>
                  <a:cubicBezTo>
                    <a:pt x="5931" y="3966"/>
                    <a:pt x="6225" y="4848"/>
                    <a:pt x="6103" y="5706"/>
                  </a:cubicBezTo>
                  <a:cubicBezTo>
                    <a:pt x="5975" y="5724"/>
                    <a:pt x="5847" y="5733"/>
                    <a:pt x="5719" y="5733"/>
                  </a:cubicBezTo>
                  <a:cubicBezTo>
                    <a:pt x="4987" y="5733"/>
                    <a:pt x="4268" y="5439"/>
                    <a:pt x="3725" y="4897"/>
                  </a:cubicBezTo>
                  <a:cubicBezTo>
                    <a:pt x="3113" y="4284"/>
                    <a:pt x="2819" y="3402"/>
                    <a:pt x="2941" y="2544"/>
                  </a:cubicBezTo>
                  <a:cubicBezTo>
                    <a:pt x="3069" y="2526"/>
                    <a:pt x="3197" y="2517"/>
                    <a:pt x="3325" y="2517"/>
                  </a:cubicBezTo>
                  <a:close/>
                  <a:moveTo>
                    <a:pt x="8719" y="7933"/>
                  </a:moveTo>
                  <a:cubicBezTo>
                    <a:pt x="9450" y="7933"/>
                    <a:pt x="10169" y="8224"/>
                    <a:pt x="10710" y="8745"/>
                  </a:cubicBezTo>
                  <a:cubicBezTo>
                    <a:pt x="11348" y="9382"/>
                    <a:pt x="11617" y="10264"/>
                    <a:pt x="11519" y="11122"/>
                  </a:cubicBezTo>
                  <a:cubicBezTo>
                    <a:pt x="11405" y="11135"/>
                    <a:pt x="11290" y="11142"/>
                    <a:pt x="11175" y="11142"/>
                  </a:cubicBezTo>
                  <a:cubicBezTo>
                    <a:pt x="10430" y="11142"/>
                    <a:pt x="9694" y="10866"/>
                    <a:pt x="9142" y="10313"/>
                  </a:cubicBezTo>
                  <a:cubicBezTo>
                    <a:pt x="8505" y="9701"/>
                    <a:pt x="8235" y="8818"/>
                    <a:pt x="8333" y="7961"/>
                  </a:cubicBezTo>
                  <a:cubicBezTo>
                    <a:pt x="8461" y="7942"/>
                    <a:pt x="8590" y="7933"/>
                    <a:pt x="8719" y="7933"/>
                  </a:cubicBezTo>
                  <a:close/>
                  <a:moveTo>
                    <a:pt x="3317" y="1"/>
                  </a:moveTo>
                  <a:cubicBezTo>
                    <a:pt x="2695" y="1"/>
                    <a:pt x="2070" y="111"/>
                    <a:pt x="1471" y="338"/>
                  </a:cubicBezTo>
                  <a:cubicBezTo>
                    <a:pt x="1127" y="461"/>
                    <a:pt x="858" y="730"/>
                    <a:pt x="711" y="1074"/>
                  </a:cubicBezTo>
                  <a:cubicBezTo>
                    <a:pt x="0" y="3010"/>
                    <a:pt x="490" y="5216"/>
                    <a:pt x="1961" y="6686"/>
                  </a:cubicBezTo>
                  <a:cubicBezTo>
                    <a:pt x="2598" y="7323"/>
                    <a:pt x="3382" y="7789"/>
                    <a:pt x="4240" y="8034"/>
                  </a:cubicBezTo>
                  <a:lnTo>
                    <a:pt x="2966" y="9309"/>
                  </a:lnTo>
                  <a:cubicBezTo>
                    <a:pt x="2475" y="9799"/>
                    <a:pt x="2475" y="10583"/>
                    <a:pt x="2966" y="11073"/>
                  </a:cubicBezTo>
                  <a:cubicBezTo>
                    <a:pt x="3211" y="11318"/>
                    <a:pt x="3529" y="11441"/>
                    <a:pt x="3848" y="11441"/>
                  </a:cubicBezTo>
                  <a:cubicBezTo>
                    <a:pt x="4167" y="11441"/>
                    <a:pt x="4510" y="11318"/>
                    <a:pt x="4755" y="11073"/>
                  </a:cubicBezTo>
                  <a:lnTo>
                    <a:pt x="6029" y="9823"/>
                  </a:lnTo>
                  <a:cubicBezTo>
                    <a:pt x="6274" y="10657"/>
                    <a:pt x="6715" y="11441"/>
                    <a:pt x="7353" y="12103"/>
                  </a:cubicBezTo>
                  <a:cubicBezTo>
                    <a:pt x="8382" y="13107"/>
                    <a:pt x="9755" y="13647"/>
                    <a:pt x="11152" y="13647"/>
                  </a:cubicBezTo>
                  <a:cubicBezTo>
                    <a:pt x="11764" y="13647"/>
                    <a:pt x="12377" y="13549"/>
                    <a:pt x="12965" y="13328"/>
                  </a:cubicBezTo>
                  <a:cubicBezTo>
                    <a:pt x="13333" y="13205"/>
                    <a:pt x="13602" y="12936"/>
                    <a:pt x="13725" y="12593"/>
                  </a:cubicBezTo>
                  <a:cubicBezTo>
                    <a:pt x="14436" y="10632"/>
                    <a:pt x="13946" y="8426"/>
                    <a:pt x="12500" y="6980"/>
                  </a:cubicBezTo>
                  <a:cubicBezTo>
                    <a:pt x="11838" y="6318"/>
                    <a:pt x="11054" y="5877"/>
                    <a:pt x="10196" y="5632"/>
                  </a:cubicBezTo>
                  <a:lnTo>
                    <a:pt x="12916" y="2912"/>
                  </a:lnTo>
                  <a:cubicBezTo>
                    <a:pt x="13406" y="2422"/>
                    <a:pt x="13406" y="1637"/>
                    <a:pt x="12916" y="1147"/>
                  </a:cubicBezTo>
                  <a:cubicBezTo>
                    <a:pt x="12671" y="902"/>
                    <a:pt x="12346" y="779"/>
                    <a:pt x="12022" y="779"/>
                  </a:cubicBezTo>
                  <a:cubicBezTo>
                    <a:pt x="11697" y="779"/>
                    <a:pt x="11372" y="902"/>
                    <a:pt x="11127" y="1147"/>
                  </a:cubicBezTo>
                  <a:lnTo>
                    <a:pt x="8431" y="3843"/>
                  </a:lnTo>
                  <a:cubicBezTo>
                    <a:pt x="8186" y="3010"/>
                    <a:pt x="7720" y="2201"/>
                    <a:pt x="7083" y="1564"/>
                  </a:cubicBezTo>
                  <a:cubicBezTo>
                    <a:pt x="6068" y="548"/>
                    <a:pt x="4702" y="1"/>
                    <a:pt x="33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209;p36">
              <a:extLst>
                <a:ext uri="{FF2B5EF4-FFF2-40B4-BE49-F238E27FC236}">
                  <a16:creationId xmlns:a16="http://schemas.microsoft.com/office/drawing/2014/main" id="{B5EA8C4E-AF23-D25B-07BE-AB1A2BE4B047}"/>
                </a:ext>
              </a:extLst>
            </p:cNvPr>
            <p:cNvSpPr/>
            <p:nvPr/>
          </p:nvSpPr>
          <p:spPr>
            <a:xfrm>
              <a:off x="3088643" y="4584773"/>
              <a:ext cx="35145" cy="50982"/>
            </a:xfrm>
            <a:custGeom>
              <a:avLst/>
              <a:gdLst/>
              <a:ahLst/>
              <a:cxnLst/>
              <a:rect l="l" t="t" r="r" b="b"/>
              <a:pathLst>
                <a:path w="2501" h="3628" extrusionOk="0">
                  <a:moveTo>
                    <a:pt x="1250" y="1"/>
                  </a:moveTo>
                  <a:cubicBezTo>
                    <a:pt x="564" y="1"/>
                    <a:pt x="0" y="564"/>
                    <a:pt x="0" y="1251"/>
                  </a:cubicBezTo>
                  <a:lnTo>
                    <a:pt x="0" y="2378"/>
                  </a:lnTo>
                  <a:cubicBezTo>
                    <a:pt x="0" y="3064"/>
                    <a:pt x="564" y="3628"/>
                    <a:pt x="1250" y="3628"/>
                  </a:cubicBezTo>
                  <a:cubicBezTo>
                    <a:pt x="1936" y="3628"/>
                    <a:pt x="2500" y="3064"/>
                    <a:pt x="2500" y="2378"/>
                  </a:cubicBezTo>
                  <a:lnTo>
                    <a:pt x="2500" y="1251"/>
                  </a:lnTo>
                  <a:cubicBezTo>
                    <a:pt x="2500" y="564"/>
                    <a:pt x="1936" y="1"/>
                    <a:pt x="12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210;p36">
              <a:extLst>
                <a:ext uri="{FF2B5EF4-FFF2-40B4-BE49-F238E27FC236}">
                  <a16:creationId xmlns:a16="http://schemas.microsoft.com/office/drawing/2014/main" id="{AB724466-F287-2530-40DC-8C5347D760CE}"/>
                </a:ext>
              </a:extLst>
            </p:cNvPr>
            <p:cNvSpPr/>
            <p:nvPr/>
          </p:nvSpPr>
          <p:spPr>
            <a:xfrm>
              <a:off x="3166480" y="4584773"/>
              <a:ext cx="35483" cy="50982"/>
            </a:xfrm>
            <a:custGeom>
              <a:avLst/>
              <a:gdLst/>
              <a:ahLst/>
              <a:cxnLst/>
              <a:rect l="l" t="t" r="r" b="b"/>
              <a:pathLst>
                <a:path w="2525" h="3628" extrusionOk="0">
                  <a:moveTo>
                    <a:pt x="1275" y="1"/>
                  </a:moveTo>
                  <a:cubicBezTo>
                    <a:pt x="564" y="1"/>
                    <a:pt x="0" y="564"/>
                    <a:pt x="0" y="1251"/>
                  </a:cubicBezTo>
                  <a:lnTo>
                    <a:pt x="0" y="2378"/>
                  </a:lnTo>
                  <a:cubicBezTo>
                    <a:pt x="0" y="3064"/>
                    <a:pt x="564" y="3628"/>
                    <a:pt x="1275" y="3628"/>
                  </a:cubicBezTo>
                  <a:cubicBezTo>
                    <a:pt x="1961" y="3628"/>
                    <a:pt x="2525" y="3064"/>
                    <a:pt x="2525" y="2378"/>
                  </a:cubicBezTo>
                  <a:lnTo>
                    <a:pt x="2525" y="1251"/>
                  </a:lnTo>
                  <a:cubicBezTo>
                    <a:pt x="2525" y="564"/>
                    <a:pt x="1961" y="1"/>
                    <a:pt x="12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211;p36">
              <a:extLst>
                <a:ext uri="{FF2B5EF4-FFF2-40B4-BE49-F238E27FC236}">
                  <a16:creationId xmlns:a16="http://schemas.microsoft.com/office/drawing/2014/main" id="{9A703B51-0E39-59E6-33E3-FB23138C4653}"/>
                </a:ext>
              </a:extLst>
            </p:cNvPr>
            <p:cNvSpPr/>
            <p:nvPr/>
          </p:nvSpPr>
          <p:spPr>
            <a:xfrm>
              <a:off x="3127555" y="4647462"/>
              <a:ext cx="35497" cy="50982"/>
            </a:xfrm>
            <a:custGeom>
              <a:avLst/>
              <a:gdLst/>
              <a:ahLst/>
              <a:cxnLst/>
              <a:rect l="l" t="t" r="r" b="b"/>
              <a:pathLst>
                <a:path w="2526" h="3628" extrusionOk="0">
                  <a:moveTo>
                    <a:pt x="1251" y="0"/>
                  </a:moveTo>
                  <a:cubicBezTo>
                    <a:pt x="564" y="0"/>
                    <a:pt x="1" y="564"/>
                    <a:pt x="1" y="1275"/>
                  </a:cubicBezTo>
                  <a:lnTo>
                    <a:pt x="1" y="2378"/>
                  </a:lnTo>
                  <a:cubicBezTo>
                    <a:pt x="1" y="3088"/>
                    <a:pt x="564" y="3628"/>
                    <a:pt x="1251" y="3628"/>
                  </a:cubicBezTo>
                  <a:cubicBezTo>
                    <a:pt x="1961" y="3628"/>
                    <a:pt x="2525" y="3088"/>
                    <a:pt x="2525" y="2378"/>
                  </a:cubicBezTo>
                  <a:lnTo>
                    <a:pt x="2525" y="1275"/>
                  </a:lnTo>
                  <a:cubicBezTo>
                    <a:pt x="2525" y="564"/>
                    <a:pt x="1961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53A103-A572-4C38-CB3F-BFFC02FC93E9}"/>
                </a:ext>
              </a:extLst>
            </p:cNvPr>
            <p:cNvSpPr txBox="1"/>
            <p:nvPr/>
          </p:nvSpPr>
          <p:spPr>
            <a:xfrm>
              <a:off x="2173039" y="3680388"/>
              <a:ext cx="3587324" cy="8925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srgbClr val="468335"/>
                </a:solidFill>
              </a:endParaRPr>
            </a:p>
            <a:p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392A064-8317-6039-C87C-A9359CB207DB}"/>
              </a:ext>
            </a:extLst>
          </p:cNvPr>
          <p:cNvSpPr txBox="1"/>
          <p:nvPr/>
        </p:nvSpPr>
        <p:spPr>
          <a:xfrm rot="19059217">
            <a:off x="6239382" y="3349315"/>
            <a:ext cx="4421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TUẦN 17</a:t>
            </a:r>
          </a:p>
        </p:txBody>
      </p:sp>
    </p:spTree>
    <p:extLst>
      <p:ext uri="{BB962C8B-B14F-4D97-AF65-F5344CB8AC3E}">
        <p14:creationId xmlns:p14="http://schemas.microsoft.com/office/powerpoint/2010/main" val="172379402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Time"/>
        <a:ea typeface=""/>
        <a:cs typeface=""/>
      </a:majorFont>
      <a:minorFont>
        <a:latin typeface=".VnTi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625</Words>
  <Application>Microsoft Office PowerPoint</Application>
  <PresentationFormat>Widescreen</PresentationFormat>
  <Paragraphs>55</Paragraphs>
  <Slides>27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55" baseType="lpstr">
      <vt:lpstr>.VnTime</vt:lpstr>
      <vt:lpstr>.VnTimeH</vt:lpstr>
      <vt:lpstr>Arial</vt:lpstr>
      <vt:lpstr>Bahnschrift SemiBold</vt:lpstr>
      <vt:lpstr>Calibri</vt:lpstr>
      <vt:lpstr>Calibri Light</vt:lpstr>
      <vt:lpstr>Georgia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Segoe UI</vt:lpstr>
      <vt:lpstr>Tahoma</vt:lpstr>
      <vt:lpstr>Times New Roman</vt:lpstr>
      <vt:lpstr>Trebuchet MS</vt:lpstr>
      <vt:lpstr>VNF-Caviar Dreams</vt:lpstr>
      <vt:lpstr>Wingdings</vt:lpstr>
      <vt:lpstr>Volicy Bulletin Board Thesis by Slidesgo</vt:lpstr>
      <vt:lpstr>2_Slipstream</vt:lpstr>
      <vt:lpstr>9_Office Theme</vt:lpstr>
      <vt:lpstr>10_Office Theme</vt:lpstr>
      <vt:lpstr>Chủ đề của Office</vt:lpstr>
      <vt:lpstr>Composite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Văn Phú Phan</cp:lastModifiedBy>
  <cp:revision>322</cp:revision>
  <dcterms:created xsi:type="dcterms:W3CDTF">2021-06-19T10:18:58Z</dcterms:created>
  <dcterms:modified xsi:type="dcterms:W3CDTF">2025-05-06T06:51:30Z</dcterms:modified>
</cp:coreProperties>
</file>