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86" r:id="rId4"/>
    <p:sldMasterId id="2147483698" r:id="rId5"/>
    <p:sldMasterId id="2147483710" r:id="rId6"/>
    <p:sldMasterId id="2147483722" r:id="rId7"/>
    <p:sldMasterId id="2147483734" r:id="rId8"/>
    <p:sldMasterId id="2147483746" r:id="rId9"/>
    <p:sldMasterId id="2147483759" r:id="rId10"/>
    <p:sldMasterId id="2147483771" r:id="rId11"/>
    <p:sldMasterId id="2147483783" r:id="rId12"/>
    <p:sldMasterId id="2147483795" r:id="rId13"/>
  </p:sldMasterIdLst>
  <p:notesMasterIdLst>
    <p:notesMasterId r:id="rId37"/>
  </p:notesMasterIdLst>
  <p:sldIdLst>
    <p:sldId id="295" r:id="rId14"/>
    <p:sldId id="297" r:id="rId15"/>
    <p:sldId id="298" r:id="rId16"/>
    <p:sldId id="299" r:id="rId17"/>
    <p:sldId id="300" r:id="rId18"/>
    <p:sldId id="301" r:id="rId19"/>
    <p:sldId id="302" r:id="rId20"/>
    <p:sldId id="303" r:id="rId21"/>
    <p:sldId id="294" r:id="rId22"/>
    <p:sldId id="304" r:id="rId23"/>
    <p:sldId id="285" r:id="rId24"/>
    <p:sldId id="305" r:id="rId25"/>
    <p:sldId id="306" r:id="rId26"/>
    <p:sldId id="307" r:id="rId27"/>
    <p:sldId id="308" r:id="rId28"/>
    <p:sldId id="309" r:id="rId29"/>
    <p:sldId id="313" r:id="rId30"/>
    <p:sldId id="286" r:id="rId31"/>
    <p:sldId id="293" r:id="rId32"/>
    <p:sldId id="311" r:id="rId33"/>
    <p:sldId id="312" r:id="rId34"/>
    <p:sldId id="318" r:id="rId35"/>
    <p:sldId id="284" r:id="rId36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9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33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95"/>
            <p14:sldId id="297"/>
            <p14:sldId id="298"/>
            <p14:sldId id="299"/>
            <p14:sldId id="300"/>
            <p14:sldId id="301"/>
            <p14:sldId id="302"/>
            <p14:sldId id="303"/>
            <p14:sldId id="294"/>
            <p14:sldId id="304"/>
            <p14:sldId id="285"/>
            <p14:sldId id="305"/>
            <p14:sldId id="306"/>
            <p14:sldId id="307"/>
            <p14:sldId id="308"/>
            <p14:sldId id="309"/>
            <p14:sldId id="313"/>
            <p14:sldId id="286"/>
            <p14:sldId id="293"/>
            <p14:sldId id="311"/>
            <p14:sldId id="312"/>
            <p14:sldId id="318"/>
          </p14:sldIdLst>
        </p14:section>
        <p14:section name="Untitled Section" id="{D57258EA-FEF7-4B32-A45A-656DA101D383}">
          <p14:sldIdLst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7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560" autoAdjust="0"/>
  </p:normalViewPr>
  <p:slideViewPr>
    <p:cSldViewPr showGuides="1">
      <p:cViewPr varScale="1">
        <p:scale>
          <a:sx n="82" d="100"/>
          <a:sy n="82" d="100"/>
        </p:scale>
        <p:origin x="1056" y="90"/>
      </p:cViewPr>
      <p:guideLst>
        <p:guide orient="horz" pos="2160"/>
        <p:guide pos="287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presProps" Target="presProps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3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9AC7B1FF-44D3-465A-9C3A-6107CF739EAC}" type="slidenum">
              <a:rPr lang="en-US" altLang="zh-CN">
                <a:solidFill>
                  <a:prstClr val="black"/>
                </a:solidFill>
              </a:rPr>
              <a:t>1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CN" altLang="en-US">
                <a:ea typeface="SimSun" panose="02010600030101010101" pitchFamily="2" charset="-122"/>
              </a:rPr>
              <a:t>更多精彩模板请关注</a:t>
            </a:r>
            <a:r>
              <a:rPr lang="en-US" altLang="zh-CN">
                <a:ea typeface="SimSun" panose="02010600030101010101" pitchFamily="2" charset="-122"/>
              </a:rPr>
              <a:t>【</a:t>
            </a:r>
            <a:r>
              <a:rPr lang="zh-CN" altLang="en-US">
                <a:ea typeface="SimSun" panose="02010600030101010101" pitchFamily="2" charset="-122"/>
              </a:rPr>
              <a:t>沐沐槿</a:t>
            </a:r>
            <a:r>
              <a:rPr lang="en-US" altLang="zh-CN">
                <a:ea typeface="SimSun" panose="02010600030101010101" pitchFamily="2" charset="-122"/>
              </a:rPr>
              <a:t>PPT】https://mumjin.taobao.com/</a:t>
            </a:r>
            <a:endParaRPr lang="zh-CN" altLang="zh-CN"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58D41E92-0382-4040-9125-96B53B5B6E8B}" type="slidenum">
              <a:rPr lang="en-US" altLang="zh-CN">
                <a:solidFill>
                  <a:prstClr val="black"/>
                </a:solidFill>
              </a:rPr>
              <a:t>2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>
                <a:solidFill>
                  <a:prstClr val="black"/>
                </a:solidFill>
              </a:rPr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>
                <a:solidFill>
                  <a:prstClr val="black"/>
                </a:solidFill>
              </a:rPr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>
                <a:solidFill>
                  <a:prstClr val="black"/>
                </a:solidFill>
              </a:rPr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t>8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4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2" y="198996"/>
            <a:ext cx="4485050" cy="827234"/>
          </a:xfrm>
          <a:prstGeom prst="rect">
            <a:avLst/>
          </a:prstGeom>
        </p:spPr>
        <p:txBody>
          <a:bodyPr lIns="55652" tIns="27824" rIns="55652" bIns="27824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2" y="1158183"/>
            <a:ext cx="4485050" cy="3275847"/>
          </a:xfrm>
          <a:prstGeom prst="rect">
            <a:avLst/>
          </a:prstGeom>
        </p:spPr>
        <p:txBody>
          <a:bodyPr vert="eaVert" lIns="55652" tIns="27824" rIns="55652" bIns="2782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801" y="365138"/>
            <a:ext cx="1971712" cy="5812032"/>
          </a:xfrm>
          <a:prstGeom prst="rect">
            <a:avLst/>
          </a:prstGeom>
        </p:spPr>
        <p:txBody>
          <a:bodyPr vert="eaVert" lIns="55652" tIns="27824" rIns="55652" bIns="27824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86" y="365138"/>
            <a:ext cx="5800835" cy="5812032"/>
          </a:xfrm>
          <a:prstGeom prst="rect">
            <a:avLst/>
          </a:prstGeom>
        </p:spPr>
        <p:txBody>
          <a:bodyPr vert="eaVert" lIns="55652" tIns="27824" rIns="55652" bIns="2782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55652" tIns="27824" rIns="55652" bIns="27824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86" y="1825686"/>
            <a:ext cx="3886273" cy="4351484"/>
          </a:xfrm>
        </p:spPr>
        <p:txBody>
          <a:bodyPr lIns="55652" tIns="27824" rIns="55652" bIns="2782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65" y="1825742"/>
            <a:ext cx="3886273" cy="2098745"/>
          </a:xfrm>
        </p:spPr>
        <p:txBody>
          <a:bodyPr lIns="55652" tIns="27824" rIns="55652" bIns="2782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65" y="4076893"/>
            <a:ext cx="3886273" cy="2100333"/>
          </a:xfrm>
        </p:spPr>
        <p:txBody>
          <a:bodyPr lIns="55652" tIns="27824" rIns="55652" bIns="2782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>
            <a:fillRect/>
          </a:stretch>
        </p:blipFill>
        <p:spPr>
          <a:xfrm>
            <a:off x="17" y="10"/>
            <a:ext cx="9143985" cy="6857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8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>
            <a:fillRect/>
          </a:stretch>
        </p:blipFill>
        <p:spPr>
          <a:xfrm>
            <a:off x="17" y="10"/>
            <a:ext cx="9143985" cy="6857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6090" y="2130128"/>
            <a:ext cx="7771837" cy="1470638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306" y="3885713"/>
            <a:ext cx="6401405" cy="1753277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 algn="ctr">
              <a:buNone/>
              <a:defRPr/>
            </a:lvl1pPr>
            <a:lvl2pPr marL="278765" indent="0" algn="ctr">
              <a:buNone/>
              <a:defRPr/>
            </a:lvl2pPr>
            <a:lvl3pPr marL="556895" indent="0" algn="ctr">
              <a:buNone/>
              <a:defRPr/>
            </a:lvl3pPr>
            <a:lvl4pPr marL="835660" indent="0" algn="ctr">
              <a:buNone/>
              <a:defRPr/>
            </a:lvl4pPr>
            <a:lvl5pPr marL="1114425" indent="0" algn="ctr">
              <a:buNone/>
              <a:defRPr/>
            </a:lvl5pPr>
            <a:lvl6pPr marL="1393190" indent="0" algn="ctr">
              <a:buNone/>
              <a:defRPr/>
            </a:lvl6pPr>
            <a:lvl7pPr marL="1671320" indent="0" algn="ctr">
              <a:buNone/>
              <a:defRPr/>
            </a:lvl7pPr>
            <a:lvl8pPr marL="1950085" indent="0" algn="ctr">
              <a:buNone/>
              <a:defRPr/>
            </a:lvl8pPr>
            <a:lvl9pPr marL="222885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 spd="slow" advTm="1000">
    <p:split orient="vert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6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06/05/2025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06/05/2025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4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06/05/2025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06/05/2025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1930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1930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06/05/2025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21" y="274608"/>
            <a:ext cx="8230379" cy="1143191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6821" y="1600476"/>
            <a:ext cx="8230379" cy="4525659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slow" advTm="1000">
    <p:split orient="vert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06/05/2025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06/05/2025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69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7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3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3765" indent="0">
              <a:buNone/>
              <a:defRPr sz="10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1930" indent="0">
              <a:buNone/>
              <a:defRPr sz="900"/>
            </a:lvl7pPr>
            <a:lvl8pPr marL="3199130" indent="0">
              <a:buNone/>
              <a:defRPr sz="900"/>
            </a:lvl8pPr>
            <a:lvl9pPr marL="365633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06/05/2025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2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94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3765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1930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3765" indent="0">
              <a:buNone/>
              <a:defRPr sz="10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1930" indent="0">
              <a:buNone/>
              <a:defRPr sz="900"/>
            </a:lvl7pPr>
            <a:lvl8pPr marL="3199130" indent="0">
              <a:buNone/>
              <a:defRPr sz="900"/>
            </a:lvl8pPr>
            <a:lvl9pPr marL="365633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06/05/2025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06/05/2025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7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7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06/05/2025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>
            <a:fillRect/>
          </a:stretch>
        </p:blipFill>
        <p:spPr>
          <a:xfrm>
            <a:off x="16" y="10"/>
            <a:ext cx="9143985" cy="6857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423" y="4407319"/>
            <a:ext cx="7772703" cy="1361490"/>
          </a:xfrm>
          <a:prstGeom prst="rect">
            <a:avLst/>
          </a:prstGeom>
        </p:spPr>
        <p:txBody>
          <a:bodyPr lIns="55718" tIns="27858" rIns="55718" bIns="27858" anchor="t"/>
          <a:lstStyle>
            <a:lvl1pPr algn="l">
              <a:defRPr sz="24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423" y="2906816"/>
            <a:ext cx="7772703" cy="1500511"/>
          </a:xfrm>
          <a:prstGeom prst="rect">
            <a:avLst/>
          </a:prstGeom>
        </p:spPr>
        <p:txBody>
          <a:bodyPr lIns="55718" tIns="27858" rIns="55718" bIns="27858" anchor="b"/>
          <a:lstStyle>
            <a:lvl1pPr marL="0" indent="0">
              <a:buNone/>
              <a:defRPr sz="1200"/>
            </a:lvl1pPr>
            <a:lvl2pPr marL="278765" indent="0">
              <a:buNone/>
              <a:defRPr sz="1100"/>
            </a:lvl2pPr>
            <a:lvl3pPr marL="556895" indent="0">
              <a:buNone/>
              <a:defRPr sz="1000"/>
            </a:lvl3pPr>
            <a:lvl4pPr marL="835660" indent="0">
              <a:buNone/>
              <a:defRPr sz="900"/>
            </a:lvl4pPr>
            <a:lvl5pPr marL="1114425" indent="0">
              <a:buNone/>
              <a:defRPr sz="900"/>
            </a:lvl5pPr>
            <a:lvl6pPr marL="1393190" indent="0">
              <a:buNone/>
              <a:defRPr sz="900"/>
            </a:lvl6pPr>
            <a:lvl7pPr marL="1671320" indent="0">
              <a:buNone/>
              <a:defRPr sz="900"/>
            </a:lvl7pPr>
            <a:lvl8pPr marL="1950085" indent="0">
              <a:buNone/>
              <a:defRPr sz="900"/>
            </a:lvl8pPr>
            <a:lvl9pPr marL="222885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spd="slow" advTm="1000">
    <p:split orient="vert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21" y="274608"/>
            <a:ext cx="8230379" cy="1143191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6811" y="1600476"/>
            <a:ext cx="4073228" cy="4525659"/>
          </a:xfrm>
          <a:prstGeom prst="rect">
            <a:avLst/>
          </a:prstGeom>
        </p:spPr>
        <p:txBody>
          <a:bodyPr lIns="55718" tIns="27858" rIns="55718" bIns="27858"/>
          <a:lstStyle>
            <a:lvl1pPr>
              <a:defRPr sz="1700"/>
            </a:lvl1pPr>
            <a:lvl2pPr>
              <a:defRPr sz="15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13097" y="1600476"/>
            <a:ext cx="4074094" cy="4525659"/>
          </a:xfrm>
          <a:prstGeom prst="rect">
            <a:avLst/>
          </a:prstGeom>
        </p:spPr>
        <p:txBody>
          <a:bodyPr lIns="55718" tIns="27858" rIns="55718" bIns="27858"/>
          <a:lstStyle>
            <a:lvl1pPr>
              <a:defRPr sz="1700"/>
            </a:lvl1pPr>
            <a:lvl2pPr>
              <a:defRPr sz="15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slow" advTm="1000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21" y="274608"/>
            <a:ext cx="8230379" cy="1143191"/>
          </a:xfrm>
          <a:prstGeom prst="rect">
            <a:avLst/>
          </a:prstGeom>
        </p:spPr>
        <p:txBody>
          <a:bodyPr lIns="55718" tIns="27858" rIns="55718" bIns="27858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6811" y="1534979"/>
            <a:ext cx="4040352" cy="639958"/>
          </a:xfrm>
          <a:prstGeom prst="rect">
            <a:avLst/>
          </a:prstGeom>
        </p:spPr>
        <p:txBody>
          <a:bodyPr lIns="55718" tIns="27858" rIns="55718" bIns="27858" anchor="b"/>
          <a:lstStyle>
            <a:lvl1pPr marL="0" indent="0">
              <a:buNone/>
              <a:defRPr sz="1500" b="1"/>
            </a:lvl1pPr>
            <a:lvl2pPr marL="278765" indent="0">
              <a:buNone/>
              <a:defRPr sz="1200" b="1"/>
            </a:lvl2pPr>
            <a:lvl3pPr marL="556895" indent="0">
              <a:buNone/>
              <a:defRPr sz="1100" b="1"/>
            </a:lvl3pPr>
            <a:lvl4pPr marL="835660" indent="0">
              <a:buNone/>
              <a:defRPr sz="1000" b="1"/>
            </a:lvl4pPr>
            <a:lvl5pPr marL="1114425" indent="0">
              <a:buNone/>
              <a:defRPr sz="1000" b="1"/>
            </a:lvl5pPr>
            <a:lvl6pPr marL="1393190" indent="0">
              <a:buNone/>
              <a:defRPr sz="1000" b="1"/>
            </a:lvl6pPr>
            <a:lvl7pPr marL="1671320" indent="0">
              <a:buNone/>
              <a:defRPr sz="1000" b="1"/>
            </a:lvl7pPr>
            <a:lvl8pPr marL="1950085" indent="0">
              <a:buNone/>
              <a:defRPr sz="1000" b="1"/>
            </a:lvl8pPr>
            <a:lvl9pPr marL="2228850" indent="0">
              <a:buNone/>
              <a:defRPr sz="10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6811" y="2174942"/>
            <a:ext cx="4040352" cy="3951191"/>
          </a:xfrm>
          <a:prstGeom prst="rect">
            <a:avLst/>
          </a:prstGeom>
        </p:spPr>
        <p:txBody>
          <a:bodyPr lIns="55718" tIns="27858" rIns="55718" bIns="27858"/>
          <a:lstStyle>
            <a:lvl1pPr>
              <a:defRPr sz="1500"/>
            </a:lvl1pPr>
            <a:lvl2pPr>
              <a:defRPr sz="12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108" y="1534979"/>
            <a:ext cx="4042082" cy="639958"/>
          </a:xfrm>
          <a:prstGeom prst="rect">
            <a:avLst/>
          </a:prstGeom>
        </p:spPr>
        <p:txBody>
          <a:bodyPr lIns="55718" tIns="27858" rIns="55718" bIns="27858" anchor="b"/>
          <a:lstStyle>
            <a:lvl1pPr marL="0" indent="0">
              <a:buNone/>
              <a:defRPr sz="1500" b="1"/>
            </a:lvl1pPr>
            <a:lvl2pPr marL="278765" indent="0">
              <a:buNone/>
              <a:defRPr sz="1200" b="1"/>
            </a:lvl2pPr>
            <a:lvl3pPr marL="556895" indent="0">
              <a:buNone/>
              <a:defRPr sz="1100" b="1"/>
            </a:lvl3pPr>
            <a:lvl4pPr marL="835660" indent="0">
              <a:buNone/>
              <a:defRPr sz="1000" b="1"/>
            </a:lvl4pPr>
            <a:lvl5pPr marL="1114425" indent="0">
              <a:buNone/>
              <a:defRPr sz="1000" b="1"/>
            </a:lvl5pPr>
            <a:lvl6pPr marL="1393190" indent="0">
              <a:buNone/>
              <a:defRPr sz="1000" b="1"/>
            </a:lvl6pPr>
            <a:lvl7pPr marL="1671320" indent="0">
              <a:buNone/>
              <a:defRPr sz="1000" b="1"/>
            </a:lvl7pPr>
            <a:lvl8pPr marL="1950085" indent="0">
              <a:buNone/>
              <a:defRPr sz="1000" b="1"/>
            </a:lvl8pPr>
            <a:lvl9pPr marL="2228850" indent="0">
              <a:buNone/>
              <a:defRPr sz="10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108" y="2174942"/>
            <a:ext cx="4042082" cy="3951191"/>
          </a:xfrm>
          <a:prstGeom prst="rect">
            <a:avLst/>
          </a:prstGeom>
        </p:spPr>
        <p:txBody>
          <a:bodyPr lIns="55718" tIns="27858" rIns="55718" bIns="27858"/>
          <a:lstStyle>
            <a:lvl1pPr>
              <a:defRPr sz="1500"/>
            </a:lvl1pPr>
            <a:lvl2pPr>
              <a:defRPr sz="12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slow" advTm="1000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21" y="274608"/>
            <a:ext cx="8230379" cy="1143191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1000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000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21" y="273462"/>
            <a:ext cx="3009067" cy="1161575"/>
          </a:xfrm>
          <a:prstGeom prst="rect">
            <a:avLst/>
          </a:prstGeom>
        </p:spPr>
        <p:txBody>
          <a:bodyPr lIns="55718" tIns="27858" rIns="55718" bIns="27858" anchor="b"/>
          <a:lstStyle>
            <a:lvl1pPr algn="l">
              <a:defRPr sz="12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4889" y="273458"/>
            <a:ext cx="5112300" cy="5852681"/>
          </a:xfrm>
          <a:prstGeom prst="rect">
            <a:avLst/>
          </a:prstGeom>
        </p:spPr>
        <p:txBody>
          <a:bodyPr lIns="55718" tIns="27858" rIns="55718" bIns="27858"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6821" y="1435021"/>
            <a:ext cx="3009067" cy="4691106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>
              <a:buNone/>
              <a:defRPr sz="900"/>
            </a:lvl1pPr>
            <a:lvl2pPr marL="278765" indent="0">
              <a:buNone/>
              <a:defRPr sz="700"/>
            </a:lvl2pPr>
            <a:lvl3pPr marL="556895" indent="0">
              <a:buNone/>
              <a:defRPr sz="600"/>
            </a:lvl3pPr>
            <a:lvl4pPr marL="835660" indent="0">
              <a:buNone/>
              <a:defRPr sz="500"/>
            </a:lvl4pPr>
            <a:lvl5pPr marL="1114425" indent="0">
              <a:buNone/>
              <a:defRPr sz="500"/>
            </a:lvl5pPr>
            <a:lvl6pPr marL="1393190" indent="0">
              <a:buNone/>
              <a:defRPr sz="500"/>
            </a:lvl6pPr>
            <a:lvl7pPr marL="1671320" indent="0">
              <a:buNone/>
              <a:defRPr sz="500"/>
            </a:lvl7pPr>
            <a:lvl8pPr marL="1950085" indent="0">
              <a:buNone/>
              <a:defRPr sz="500"/>
            </a:lvl8pPr>
            <a:lvl9pPr marL="2228850" indent="0">
              <a:buNone/>
              <a:defRPr sz="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spd="slow" advTm="1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636" y="4800256"/>
            <a:ext cx="5486054" cy="567574"/>
          </a:xfrm>
          <a:prstGeom prst="rect">
            <a:avLst/>
          </a:prstGeom>
        </p:spPr>
        <p:txBody>
          <a:bodyPr lIns="55718" tIns="27858" rIns="55718" bIns="27858" anchor="b"/>
          <a:lstStyle>
            <a:lvl1pPr algn="l">
              <a:defRPr sz="12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636" y="612399"/>
            <a:ext cx="5486054" cy="4115489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>
              <a:buNone/>
              <a:defRPr sz="2000"/>
            </a:lvl1pPr>
            <a:lvl2pPr marL="278765" indent="0">
              <a:buNone/>
              <a:defRPr sz="1700"/>
            </a:lvl2pPr>
            <a:lvl3pPr marL="556895" indent="0">
              <a:buNone/>
              <a:defRPr sz="1500"/>
            </a:lvl3pPr>
            <a:lvl4pPr marL="835660" indent="0">
              <a:buNone/>
              <a:defRPr sz="1200"/>
            </a:lvl4pPr>
            <a:lvl5pPr marL="1114425" indent="0">
              <a:buNone/>
              <a:defRPr sz="1200"/>
            </a:lvl5pPr>
            <a:lvl6pPr marL="1393190" indent="0">
              <a:buNone/>
              <a:defRPr sz="1200"/>
            </a:lvl6pPr>
            <a:lvl7pPr marL="1671320" indent="0">
              <a:buNone/>
              <a:defRPr sz="1200"/>
            </a:lvl7pPr>
            <a:lvl8pPr marL="1950085" indent="0">
              <a:buNone/>
              <a:defRPr sz="1200"/>
            </a:lvl8pPr>
            <a:lvl9pPr marL="2228850" indent="0">
              <a:buNone/>
              <a:defRPr sz="12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636" y="5367840"/>
            <a:ext cx="5486054" cy="804255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>
              <a:buNone/>
              <a:defRPr sz="900"/>
            </a:lvl1pPr>
            <a:lvl2pPr marL="278765" indent="0">
              <a:buNone/>
              <a:defRPr sz="700"/>
            </a:lvl2pPr>
            <a:lvl3pPr marL="556895" indent="0">
              <a:buNone/>
              <a:defRPr sz="600"/>
            </a:lvl3pPr>
            <a:lvl4pPr marL="835660" indent="0">
              <a:buNone/>
              <a:defRPr sz="500"/>
            </a:lvl4pPr>
            <a:lvl5pPr marL="1114425" indent="0">
              <a:buNone/>
              <a:defRPr sz="500"/>
            </a:lvl5pPr>
            <a:lvl6pPr marL="1393190" indent="0">
              <a:buNone/>
              <a:defRPr sz="500"/>
            </a:lvl6pPr>
            <a:lvl7pPr marL="1671320" indent="0">
              <a:buNone/>
              <a:defRPr sz="500"/>
            </a:lvl7pPr>
            <a:lvl8pPr marL="1950085" indent="0">
              <a:buNone/>
              <a:defRPr sz="500"/>
            </a:lvl8pPr>
            <a:lvl9pPr marL="2228850" indent="0">
              <a:buNone/>
              <a:defRPr sz="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spd="slow" advTm="1000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21" y="274608"/>
            <a:ext cx="8230379" cy="1143191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6821" y="1600476"/>
            <a:ext cx="8230379" cy="4525659"/>
          </a:xfrm>
          <a:prstGeom prst="rect">
            <a:avLst/>
          </a:prstGeom>
        </p:spPr>
        <p:txBody>
          <a:bodyPr vert="eaVert"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slow" advTm="1000"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812" y="274612"/>
            <a:ext cx="2057378" cy="5851531"/>
          </a:xfrm>
          <a:prstGeom prst="rect">
            <a:avLst/>
          </a:prstGeom>
        </p:spPr>
        <p:txBody>
          <a:bodyPr vert="eaVert"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6813" y="274612"/>
            <a:ext cx="6089944" cy="5851531"/>
          </a:xfrm>
          <a:prstGeom prst="rect">
            <a:avLst/>
          </a:prstGeom>
        </p:spPr>
        <p:txBody>
          <a:bodyPr vert="eaVert"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slow" advTm="1000">
    <p:split orient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21" y="274608"/>
            <a:ext cx="8230379" cy="1143191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6811" y="1600476"/>
            <a:ext cx="4073228" cy="4525659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13097" y="1600469"/>
            <a:ext cx="4074094" cy="2207106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13097" y="3917888"/>
            <a:ext cx="4074094" cy="2208255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slow" advTm="1000"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6087" y="2130128"/>
            <a:ext cx="7771837" cy="1470638"/>
          </a:xfrm>
          <a:prstGeom prst="rect">
            <a:avLst/>
          </a:prstGeom>
        </p:spPr>
        <p:txBody>
          <a:bodyPr lIns="55733" tIns="27866" rIns="55733" bIns="278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303" y="3885712"/>
            <a:ext cx="6401405" cy="1753277"/>
          </a:xfrm>
          <a:prstGeom prst="rect">
            <a:avLst/>
          </a:prstGeom>
        </p:spPr>
        <p:txBody>
          <a:bodyPr lIns="55733" tIns="27866" rIns="55733" bIns="27866"/>
          <a:lstStyle>
            <a:lvl1pPr marL="0" indent="0" algn="ctr">
              <a:buNone/>
              <a:defRPr/>
            </a:lvl1pPr>
            <a:lvl2pPr marL="278765" indent="0" algn="ctr">
              <a:buNone/>
              <a:defRPr/>
            </a:lvl2pPr>
            <a:lvl3pPr marL="557530" indent="0" algn="ctr">
              <a:buNone/>
              <a:defRPr/>
            </a:lvl3pPr>
            <a:lvl4pPr marL="836295" indent="0" algn="ctr">
              <a:buNone/>
              <a:defRPr/>
            </a:lvl4pPr>
            <a:lvl5pPr marL="1114425" indent="0" algn="ctr">
              <a:buNone/>
              <a:defRPr/>
            </a:lvl5pPr>
            <a:lvl6pPr marL="1393190" indent="0" algn="ctr">
              <a:buNone/>
              <a:defRPr/>
            </a:lvl6pPr>
            <a:lvl7pPr marL="1671955" indent="0" algn="ctr">
              <a:buNone/>
              <a:defRPr/>
            </a:lvl7pPr>
            <a:lvl8pPr marL="1950720" indent="0" algn="ctr">
              <a:buNone/>
              <a:defRPr/>
            </a:lvl8pPr>
            <a:lvl9pPr marL="222948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 spd="slow" advTm="1000"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16" y="274606"/>
            <a:ext cx="8230379" cy="1143191"/>
          </a:xfrm>
          <a:prstGeom prst="rect">
            <a:avLst/>
          </a:prstGeom>
        </p:spPr>
        <p:txBody>
          <a:bodyPr lIns="55733" tIns="27866" rIns="55733" bIns="278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6816" y="1600476"/>
            <a:ext cx="8230379" cy="4525659"/>
          </a:xfrm>
          <a:prstGeom prst="rect">
            <a:avLst/>
          </a:prstGeom>
        </p:spPr>
        <p:txBody>
          <a:bodyPr lIns="55733" tIns="27866" rIns="55733" bIns="278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slow" advTm="1000">
    <p:split orient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420" y="4407319"/>
            <a:ext cx="7772703" cy="1361490"/>
          </a:xfrm>
          <a:prstGeom prst="rect">
            <a:avLst/>
          </a:prstGeom>
        </p:spPr>
        <p:txBody>
          <a:bodyPr lIns="55733" tIns="27866" rIns="55733" bIns="27866" anchor="t"/>
          <a:lstStyle>
            <a:lvl1pPr algn="l">
              <a:defRPr sz="24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420" y="2906816"/>
            <a:ext cx="7772703" cy="1500511"/>
          </a:xfrm>
          <a:prstGeom prst="rect">
            <a:avLst/>
          </a:prstGeom>
        </p:spPr>
        <p:txBody>
          <a:bodyPr lIns="55733" tIns="27866" rIns="55733" bIns="27866" anchor="b"/>
          <a:lstStyle>
            <a:lvl1pPr marL="0" indent="0">
              <a:buNone/>
              <a:defRPr sz="1200"/>
            </a:lvl1pPr>
            <a:lvl2pPr marL="278765" indent="0">
              <a:buNone/>
              <a:defRPr sz="1100"/>
            </a:lvl2pPr>
            <a:lvl3pPr marL="557530" indent="0">
              <a:buNone/>
              <a:defRPr sz="1000"/>
            </a:lvl3pPr>
            <a:lvl4pPr marL="836295" indent="0">
              <a:buNone/>
              <a:defRPr sz="900"/>
            </a:lvl4pPr>
            <a:lvl5pPr marL="1114425" indent="0">
              <a:buNone/>
              <a:defRPr sz="900"/>
            </a:lvl5pPr>
            <a:lvl6pPr marL="1393190" indent="0">
              <a:buNone/>
              <a:defRPr sz="900"/>
            </a:lvl6pPr>
            <a:lvl7pPr marL="1671955" indent="0">
              <a:buNone/>
              <a:defRPr sz="900"/>
            </a:lvl7pPr>
            <a:lvl8pPr marL="1950720" indent="0">
              <a:buNone/>
              <a:defRPr sz="900"/>
            </a:lvl8pPr>
            <a:lvl9pPr marL="222948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spd="slow" advTm="1000">
    <p:split orient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16" y="274606"/>
            <a:ext cx="8230379" cy="1143191"/>
          </a:xfrm>
          <a:prstGeom prst="rect">
            <a:avLst/>
          </a:prstGeom>
        </p:spPr>
        <p:txBody>
          <a:bodyPr lIns="55733" tIns="27866" rIns="55733" bIns="278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6811" y="1600476"/>
            <a:ext cx="4073228" cy="4525659"/>
          </a:xfrm>
          <a:prstGeom prst="rect">
            <a:avLst/>
          </a:prstGeom>
        </p:spPr>
        <p:txBody>
          <a:bodyPr lIns="55733" tIns="27866" rIns="55733" bIns="27866"/>
          <a:lstStyle>
            <a:lvl1pPr>
              <a:defRPr sz="1700"/>
            </a:lvl1pPr>
            <a:lvl2pPr>
              <a:defRPr sz="15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13097" y="1600476"/>
            <a:ext cx="4074094" cy="4525659"/>
          </a:xfrm>
          <a:prstGeom prst="rect">
            <a:avLst/>
          </a:prstGeom>
        </p:spPr>
        <p:txBody>
          <a:bodyPr lIns="55733" tIns="27866" rIns="55733" bIns="27866"/>
          <a:lstStyle>
            <a:lvl1pPr>
              <a:defRPr sz="1700"/>
            </a:lvl1pPr>
            <a:lvl2pPr>
              <a:defRPr sz="15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slow" advTm="1000">
    <p:split orient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16" y="274606"/>
            <a:ext cx="8230379" cy="1143191"/>
          </a:xfrm>
          <a:prstGeom prst="rect">
            <a:avLst/>
          </a:prstGeom>
        </p:spPr>
        <p:txBody>
          <a:bodyPr lIns="55733" tIns="27866" rIns="55733" bIns="27866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6811" y="1534979"/>
            <a:ext cx="4040352" cy="639958"/>
          </a:xfrm>
          <a:prstGeom prst="rect">
            <a:avLst/>
          </a:prstGeom>
        </p:spPr>
        <p:txBody>
          <a:bodyPr lIns="55733" tIns="27866" rIns="55733" bIns="27866" anchor="b"/>
          <a:lstStyle>
            <a:lvl1pPr marL="0" indent="0">
              <a:buNone/>
              <a:defRPr sz="1500" b="1"/>
            </a:lvl1pPr>
            <a:lvl2pPr marL="278765" indent="0">
              <a:buNone/>
              <a:defRPr sz="1200" b="1"/>
            </a:lvl2pPr>
            <a:lvl3pPr marL="557530" indent="0">
              <a:buNone/>
              <a:defRPr sz="1100" b="1"/>
            </a:lvl3pPr>
            <a:lvl4pPr marL="836295" indent="0">
              <a:buNone/>
              <a:defRPr sz="1000" b="1"/>
            </a:lvl4pPr>
            <a:lvl5pPr marL="1114425" indent="0">
              <a:buNone/>
              <a:defRPr sz="1000" b="1"/>
            </a:lvl5pPr>
            <a:lvl6pPr marL="1393190" indent="0">
              <a:buNone/>
              <a:defRPr sz="1000" b="1"/>
            </a:lvl6pPr>
            <a:lvl7pPr marL="1671955" indent="0">
              <a:buNone/>
              <a:defRPr sz="1000" b="1"/>
            </a:lvl7pPr>
            <a:lvl8pPr marL="1950720" indent="0">
              <a:buNone/>
              <a:defRPr sz="1000" b="1"/>
            </a:lvl8pPr>
            <a:lvl9pPr marL="2229485" indent="0">
              <a:buNone/>
              <a:defRPr sz="10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6811" y="2174942"/>
            <a:ext cx="4040352" cy="3951191"/>
          </a:xfrm>
          <a:prstGeom prst="rect">
            <a:avLst/>
          </a:prstGeom>
        </p:spPr>
        <p:txBody>
          <a:bodyPr lIns="55733" tIns="27866" rIns="55733" bIns="27866"/>
          <a:lstStyle>
            <a:lvl1pPr>
              <a:defRPr sz="1500"/>
            </a:lvl1pPr>
            <a:lvl2pPr>
              <a:defRPr sz="12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108" y="1534979"/>
            <a:ext cx="4042082" cy="639958"/>
          </a:xfrm>
          <a:prstGeom prst="rect">
            <a:avLst/>
          </a:prstGeom>
        </p:spPr>
        <p:txBody>
          <a:bodyPr lIns="55733" tIns="27866" rIns="55733" bIns="27866" anchor="b"/>
          <a:lstStyle>
            <a:lvl1pPr marL="0" indent="0">
              <a:buNone/>
              <a:defRPr sz="1500" b="1"/>
            </a:lvl1pPr>
            <a:lvl2pPr marL="278765" indent="0">
              <a:buNone/>
              <a:defRPr sz="1200" b="1"/>
            </a:lvl2pPr>
            <a:lvl3pPr marL="557530" indent="0">
              <a:buNone/>
              <a:defRPr sz="1100" b="1"/>
            </a:lvl3pPr>
            <a:lvl4pPr marL="836295" indent="0">
              <a:buNone/>
              <a:defRPr sz="1000" b="1"/>
            </a:lvl4pPr>
            <a:lvl5pPr marL="1114425" indent="0">
              <a:buNone/>
              <a:defRPr sz="1000" b="1"/>
            </a:lvl5pPr>
            <a:lvl6pPr marL="1393190" indent="0">
              <a:buNone/>
              <a:defRPr sz="1000" b="1"/>
            </a:lvl6pPr>
            <a:lvl7pPr marL="1671955" indent="0">
              <a:buNone/>
              <a:defRPr sz="1000" b="1"/>
            </a:lvl7pPr>
            <a:lvl8pPr marL="1950720" indent="0">
              <a:buNone/>
              <a:defRPr sz="1000" b="1"/>
            </a:lvl8pPr>
            <a:lvl9pPr marL="2229485" indent="0">
              <a:buNone/>
              <a:defRPr sz="10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108" y="2174942"/>
            <a:ext cx="4042082" cy="3951191"/>
          </a:xfrm>
          <a:prstGeom prst="rect">
            <a:avLst/>
          </a:prstGeom>
        </p:spPr>
        <p:txBody>
          <a:bodyPr lIns="55733" tIns="27866" rIns="55733" bIns="27866"/>
          <a:lstStyle>
            <a:lvl1pPr>
              <a:defRPr sz="1500"/>
            </a:lvl1pPr>
            <a:lvl2pPr>
              <a:defRPr sz="12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slow" advTm="1000">
    <p:split orient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16" y="274606"/>
            <a:ext cx="8230379" cy="1143191"/>
          </a:xfrm>
          <a:prstGeom prst="rect">
            <a:avLst/>
          </a:prstGeom>
        </p:spPr>
        <p:txBody>
          <a:bodyPr lIns="55733" tIns="27866" rIns="55733" bIns="27866"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100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000">
    <p:split orient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16" y="273457"/>
            <a:ext cx="3009067" cy="1161575"/>
          </a:xfrm>
          <a:prstGeom prst="rect">
            <a:avLst/>
          </a:prstGeom>
        </p:spPr>
        <p:txBody>
          <a:bodyPr lIns="55733" tIns="27866" rIns="55733" bIns="27866" anchor="b"/>
          <a:lstStyle>
            <a:lvl1pPr algn="l">
              <a:defRPr sz="12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4889" y="273457"/>
            <a:ext cx="5112300" cy="5852681"/>
          </a:xfrm>
          <a:prstGeom prst="rect">
            <a:avLst/>
          </a:prstGeom>
        </p:spPr>
        <p:txBody>
          <a:bodyPr lIns="55733" tIns="27866" rIns="55733" bIns="27866"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6816" y="1435021"/>
            <a:ext cx="3009067" cy="4691106"/>
          </a:xfrm>
          <a:prstGeom prst="rect">
            <a:avLst/>
          </a:prstGeom>
        </p:spPr>
        <p:txBody>
          <a:bodyPr lIns="55733" tIns="27866" rIns="55733" bIns="27866"/>
          <a:lstStyle>
            <a:lvl1pPr marL="0" indent="0">
              <a:buNone/>
              <a:defRPr sz="900"/>
            </a:lvl1pPr>
            <a:lvl2pPr marL="278765" indent="0">
              <a:buNone/>
              <a:defRPr sz="700"/>
            </a:lvl2pPr>
            <a:lvl3pPr marL="557530" indent="0">
              <a:buNone/>
              <a:defRPr sz="600"/>
            </a:lvl3pPr>
            <a:lvl4pPr marL="836295" indent="0">
              <a:buNone/>
              <a:defRPr sz="500"/>
            </a:lvl4pPr>
            <a:lvl5pPr marL="1114425" indent="0">
              <a:buNone/>
              <a:defRPr sz="500"/>
            </a:lvl5pPr>
            <a:lvl6pPr marL="1393190" indent="0">
              <a:buNone/>
              <a:defRPr sz="500"/>
            </a:lvl6pPr>
            <a:lvl7pPr marL="1671955" indent="0">
              <a:buNone/>
              <a:defRPr sz="500"/>
            </a:lvl7pPr>
            <a:lvl8pPr marL="1950720" indent="0">
              <a:buNone/>
              <a:defRPr sz="500"/>
            </a:lvl8pPr>
            <a:lvl9pPr marL="2229485" indent="0">
              <a:buNone/>
              <a:defRPr sz="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spd="slow" advTm="1000">
    <p:split orient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636" y="4800256"/>
            <a:ext cx="5486054" cy="567574"/>
          </a:xfrm>
          <a:prstGeom prst="rect">
            <a:avLst/>
          </a:prstGeom>
        </p:spPr>
        <p:txBody>
          <a:bodyPr lIns="55733" tIns="27866" rIns="55733" bIns="27866" anchor="b"/>
          <a:lstStyle>
            <a:lvl1pPr algn="l">
              <a:defRPr sz="12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636" y="612394"/>
            <a:ext cx="5486054" cy="4115489"/>
          </a:xfrm>
          <a:prstGeom prst="rect">
            <a:avLst/>
          </a:prstGeom>
        </p:spPr>
        <p:txBody>
          <a:bodyPr lIns="55733" tIns="27866" rIns="55733" bIns="27866"/>
          <a:lstStyle>
            <a:lvl1pPr marL="0" indent="0">
              <a:buNone/>
              <a:defRPr sz="2000"/>
            </a:lvl1pPr>
            <a:lvl2pPr marL="278765" indent="0">
              <a:buNone/>
              <a:defRPr sz="1700"/>
            </a:lvl2pPr>
            <a:lvl3pPr marL="557530" indent="0">
              <a:buNone/>
              <a:defRPr sz="1500"/>
            </a:lvl3pPr>
            <a:lvl4pPr marL="836295" indent="0">
              <a:buNone/>
              <a:defRPr sz="1200"/>
            </a:lvl4pPr>
            <a:lvl5pPr marL="1114425" indent="0">
              <a:buNone/>
              <a:defRPr sz="1200"/>
            </a:lvl5pPr>
            <a:lvl6pPr marL="1393190" indent="0">
              <a:buNone/>
              <a:defRPr sz="1200"/>
            </a:lvl6pPr>
            <a:lvl7pPr marL="1671955" indent="0">
              <a:buNone/>
              <a:defRPr sz="1200"/>
            </a:lvl7pPr>
            <a:lvl8pPr marL="1950720" indent="0">
              <a:buNone/>
              <a:defRPr sz="1200"/>
            </a:lvl8pPr>
            <a:lvl9pPr marL="2229485" indent="0">
              <a:buNone/>
              <a:defRPr sz="12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636" y="5367840"/>
            <a:ext cx="5486054" cy="804255"/>
          </a:xfrm>
          <a:prstGeom prst="rect">
            <a:avLst/>
          </a:prstGeom>
        </p:spPr>
        <p:txBody>
          <a:bodyPr lIns="55733" tIns="27866" rIns="55733" bIns="27866"/>
          <a:lstStyle>
            <a:lvl1pPr marL="0" indent="0">
              <a:buNone/>
              <a:defRPr sz="900"/>
            </a:lvl1pPr>
            <a:lvl2pPr marL="278765" indent="0">
              <a:buNone/>
              <a:defRPr sz="700"/>
            </a:lvl2pPr>
            <a:lvl3pPr marL="557530" indent="0">
              <a:buNone/>
              <a:defRPr sz="600"/>
            </a:lvl3pPr>
            <a:lvl4pPr marL="836295" indent="0">
              <a:buNone/>
              <a:defRPr sz="500"/>
            </a:lvl4pPr>
            <a:lvl5pPr marL="1114425" indent="0">
              <a:buNone/>
              <a:defRPr sz="500"/>
            </a:lvl5pPr>
            <a:lvl6pPr marL="1393190" indent="0">
              <a:buNone/>
              <a:defRPr sz="500"/>
            </a:lvl6pPr>
            <a:lvl7pPr marL="1671955" indent="0">
              <a:buNone/>
              <a:defRPr sz="500"/>
            </a:lvl7pPr>
            <a:lvl8pPr marL="1950720" indent="0">
              <a:buNone/>
              <a:defRPr sz="500"/>
            </a:lvl8pPr>
            <a:lvl9pPr marL="2229485" indent="0">
              <a:buNone/>
              <a:defRPr sz="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spd="slow" advTm="1000">
    <p:split orient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16" y="274606"/>
            <a:ext cx="8230379" cy="1143191"/>
          </a:xfrm>
          <a:prstGeom prst="rect">
            <a:avLst/>
          </a:prstGeom>
        </p:spPr>
        <p:txBody>
          <a:bodyPr lIns="55733" tIns="27866" rIns="55733" bIns="278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6816" y="1600476"/>
            <a:ext cx="8230379" cy="4525659"/>
          </a:xfrm>
          <a:prstGeom prst="rect">
            <a:avLst/>
          </a:prstGeom>
        </p:spPr>
        <p:txBody>
          <a:bodyPr vert="eaVert" lIns="55733" tIns="27866" rIns="55733" bIns="278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slow" advTm="1000">
    <p:split orient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812" y="274607"/>
            <a:ext cx="2057378" cy="5851531"/>
          </a:xfrm>
          <a:prstGeom prst="rect">
            <a:avLst/>
          </a:prstGeom>
        </p:spPr>
        <p:txBody>
          <a:bodyPr vert="eaVert" lIns="55733" tIns="27866" rIns="55733" bIns="278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6813" y="274607"/>
            <a:ext cx="6089944" cy="5851531"/>
          </a:xfrm>
          <a:prstGeom prst="rect">
            <a:avLst/>
          </a:prstGeom>
        </p:spPr>
        <p:txBody>
          <a:bodyPr vert="eaVert" lIns="55733" tIns="27866" rIns="55733" bIns="278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slow" advTm="1000">
    <p:split orient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16" y="274606"/>
            <a:ext cx="8230379" cy="1143191"/>
          </a:xfrm>
          <a:prstGeom prst="rect">
            <a:avLst/>
          </a:prstGeom>
        </p:spPr>
        <p:txBody>
          <a:bodyPr lIns="55733" tIns="27866" rIns="55733" bIns="278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6811" y="1600476"/>
            <a:ext cx="4073228" cy="4525659"/>
          </a:xfrm>
          <a:prstGeom prst="rect">
            <a:avLst/>
          </a:prstGeom>
        </p:spPr>
        <p:txBody>
          <a:bodyPr lIns="55733" tIns="27866" rIns="55733" bIns="278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13097" y="1600469"/>
            <a:ext cx="4074094" cy="2207106"/>
          </a:xfrm>
          <a:prstGeom prst="rect">
            <a:avLst/>
          </a:prstGeom>
        </p:spPr>
        <p:txBody>
          <a:bodyPr lIns="55733" tIns="27866" rIns="55733" bIns="278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13097" y="3917883"/>
            <a:ext cx="4074094" cy="2208255"/>
          </a:xfrm>
          <a:prstGeom prst="rect">
            <a:avLst/>
          </a:prstGeom>
        </p:spPr>
        <p:txBody>
          <a:bodyPr lIns="55733" tIns="27866" rIns="55733" bIns="278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slow" advTm="1000">
    <p:split orient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8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06/05/2025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06/05/2025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6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06/05/2025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06/05/2025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06/05/2025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06/05/2025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06/05/2025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6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2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06/05/2025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06/05/2025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06/05/2025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06/05/2025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3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3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3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3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300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300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300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300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300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300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3000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3000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3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3000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300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3000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3000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3000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300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300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300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300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3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3000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3000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3000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3000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3000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3000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3000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3000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3000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3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33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7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06/05/2025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06/05/2025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5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06/05/2025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06/05/2025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06/05/2025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06/05/2025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06/05/2025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6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2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06/05/2025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06/05/2025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06/05/2025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33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06/05/2025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4" y="1122401"/>
            <a:ext cx="6858130" cy="2387680"/>
          </a:xfrm>
          <a:prstGeom prst="rect">
            <a:avLst/>
          </a:prstGeom>
        </p:spPr>
        <p:txBody>
          <a:bodyPr lIns="55652" tIns="27824" rIns="55652" bIns="27824" anchor="b"/>
          <a:lstStyle>
            <a:lvl1pPr algn="ctr">
              <a:defRPr sz="5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4" y="3602187"/>
            <a:ext cx="6858130" cy="1655817"/>
          </a:xfrm>
          <a:prstGeom prst="rect">
            <a:avLst/>
          </a:prstGeom>
        </p:spPr>
        <p:txBody>
          <a:bodyPr lIns="55652" tIns="27824" rIns="55652" bIns="27824"/>
          <a:lstStyle>
            <a:lvl1pPr marL="0" indent="0" algn="ctr">
              <a:buNone/>
              <a:defRPr sz="2000"/>
            </a:lvl1pPr>
            <a:lvl2pPr marL="382905" indent="0" algn="ctr">
              <a:buNone/>
              <a:defRPr sz="1700"/>
            </a:lvl2pPr>
            <a:lvl3pPr marL="765810" indent="0" algn="ctr">
              <a:buNone/>
              <a:defRPr sz="1500"/>
            </a:lvl3pPr>
            <a:lvl4pPr marL="1148715" indent="0" algn="ctr">
              <a:buNone/>
              <a:defRPr sz="1300"/>
            </a:lvl4pPr>
            <a:lvl5pPr marL="1531620" indent="0" algn="ctr">
              <a:buNone/>
              <a:defRPr sz="1300"/>
            </a:lvl5pPr>
            <a:lvl6pPr marL="1914525" indent="0" algn="ctr">
              <a:buNone/>
              <a:defRPr sz="1300"/>
            </a:lvl6pPr>
            <a:lvl7pPr marL="2297430" indent="0" algn="ctr">
              <a:buNone/>
              <a:defRPr sz="1300"/>
            </a:lvl7pPr>
            <a:lvl8pPr marL="2680335" indent="0" algn="ctr">
              <a:buNone/>
              <a:defRPr sz="1300"/>
            </a:lvl8pPr>
            <a:lvl9pPr marL="3063240" indent="0" algn="ctr">
              <a:buNone/>
              <a:defRPr sz="13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2" y="198996"/>
            <a:ext cx="4485050" cy="827234"/>
          </a:xfrm>
          <a:prstGeom prst="rect">
            <a:avLst/>
          </a:prstGeom>
        </p:spPr>
        <p:txBody>
          <a:bodyPr lIns="55652" tIns="27824" rIns="55652" bIns="27824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2" y="1158183"/>
            <a:ext cx="4485050" cy="3275847"/>
          </a:xfrm>
          <a:prstGeom prst="rect">
            <a:avLst/>
          </a:prstGeom>
        </p:spPr>
        <p:txBody>
          <a:bodyPr lIns="55652" tIns="27824" rIns="55652" bIns="2782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931" y="1709851"/>
            <a:ext cx="7886849" cy="2852833"/>
          </a:xfrm>
          <a:prstGeom prst="rect">
            <a:avLst/>
          </a:prstGeom>
        </p:spPr>
        <p:txBody>
          <a:bodyPr lIns="55652" tIns="27824" rIns="55652" bIns="27824" anchor="b"/>
          <a:lstStyle>
            <a:lvl1pPr>
              <a:defRPr sz="5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931" y="4589673"/>
            <a:ext cx="7886849" cy="1500237"/>
          </a:xfrm>
          <a:prstGeom prst="rect">
            <a:avLst/>
          </a:prstGeom>
        </p:spPr>
        <p:txBody>
          <a:bodyPr lIns="55652" tIns="27824" rIns="55652" bIns="27824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290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6581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871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53162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9145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9743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8033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06324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2" y="198996"/>
            <a:ext cx="4485050" cy="827234"/>
          </a:xfrm>
          <a:prstGeom prst="rect">
            <a:avLst/>
          </a:prstGeom>
        </p:spPr>
        <p:txBody>
          <a:bodyPr lIns="55652" tIns="27824" rIns="55652" bIns="27824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86" y="1825686"/>
            <a:ext cx="3886273" cy="4351484"/>
          </a:xfrm>
          <a:prstGeom prst="rect">
            <a:avLst/>
          </a:prstGeom>
        </p:spPr>
        <p:txBody>
          <a:bodyPr lIns="55652" tIns="27824" rIns="55652" bIns="2782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65" y="1825686"/>
            <a:ext cx="3886273" cy="4351484"/>
          </a:xfrm>
          <a:prstGeom prst="rect">
            <a:avLst/>
          </a:prstGeom>
        </p:spPr>
        <p:txBody>
          <a:bodyPr lIns="55652" tIns="27824" rIns="55652" bIns="2782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85" y="365161"/>
            <a:ext cx="7886849" cy="1325607"/>
          </a:xfrm>
          <a:prstGeom prst="rect">
            <a:avLst/>
          </a:prstGeom>
        </p:spPr>
        <p:txBody>
          <a:bodyPr lIns="55652" tIns="27824" rIns="55652" bIns="27824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149" y="1778497"/>
            <a:ext cx="3655249" cy="823940"/>
          </a:xfrm>
          <a:prstGeom prst="rect">
            <a:avLst/>
          </a:prstGeom>
        </p:spPr>
        <p:txBody>
          <a:bodyPr lIns="55652" tIns="27824" rIns="55652" bIns="27824" anchor="ctr" anchorCtr="0"/>
          <a:lstStyle>
            <a:lvl1pPr marL="0" indent="0">
              <a:buNone/>
              <a:defRPr sz="2300"/>
            </a:lvl1pPr>
            <a:lvl2pPr marL="382905" indent="0">
              <a:buNone/>
              <a:defRPr sz="2000"/>
            </a:lvl2pPr>
            <a:lvl3pPr marL="765810" indent="0">
              <a:buNone/>
              <a:defRPr sz="1700"/>
            </a:lvl3pPr>
            <a:lvl4pPr marL="1148715" indent="0">
              <a:buNone/>
              <a:defRPr sz="1500"/>
            </a:lvl4pPr>
            <a:lvl5pPr marL="1531620" indent="0">
              <a:buNone/>
              <a:defRPr sz="1500"/>
            </a:lvl5pPr>
            <a:lvl6pPr marL="1914525" indent="0">
              <a:buNone/>
              <a:defRPr sz="1500"/>
            </a:lvl6pPr>
            <a:lvl7pPr marL="2297430" indent="0">
              <a:buNone/>
              <a:defRPr sz="1500"/>
            </a:lvl7pPr>
            <a:lvl8pPr marL="2680335" indent="0">
              <a:buNone/>
              <a:defRPr sz="1500"/>
            </a:lvl8pPr>
            <a:lvl9pPr marL="306324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149" y="2665468"/>
            <a:ext cx="3655249" cy="3524402"/>
          </a:xfrm>
          <a:prstGeom prst="rect">
            <a:avLst/>
          </a:prstGeom>
        </p:spPr>
        <p:txBody>
          <a:bodyPr lIns="55652" tIns="27824" rIns="55652" bIns="2782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821" y="1778497"/>
            <a:ext cx="3673251" cy="823940"/>
          </a:xfrm>
          <a:prstGeom prst="rect">
            <a:avLst/>
          </a:prstGeom>
        </p:spPr>
        <p:txBody>
          <a:bodyPr lIns="55652" tIns="27824" rIns="55652" bIns="27824" anchor="ctr" anchorCtr="0"/>
          <a:lstStyle>
            <a:lvl1pPr marL="0" indent="0">
              <a:buNone/>
              <a:defRPr sz="2300"/>
            </a:lvl1pPr>
            <a:lvl2pPr marL="382905" indent="0">
              <a:buNone/>
              <a:defRPr sz="2000"/>
            </a:lvl2pPr>
            <a:lvl3pPr marL="765810" indent="0">
              <a:buNone/>
              <a:defRPr sz="1700"/>
            </a:lvl3pPr>
            <a:lvl4pPr marL="1148715" indent="0">
              <a:buNone/>
              <a:defRPr sz="1500"/>
            </a:lvl4pPr>
            <a:lvl5pPr marL="1531620" indent="0">
              <a:buNone/>
              <a:defRPr sz="1500"/>
            </a:lvl5pPr>
            <a:lvl6pPr marL="1914525" indent="0">
              <a:buNone/>
              <a:defRPr sz="1500"/>
            </a:lvl6pPr>
            <a:lvl7pPr marL="2297430" indent="0">
              <a:buNone/>
              <a:defRPr sz="1500"/>
            </a:lvl7pPr>
            <a:lvl8pPr marL="2680335" indent="0">
              <a:buNone/>
              <a:defRPr sz="1500"/>
            </a:lvl8pPr>
            <a:lvl9pPr marL="306324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821" y="2665468"/>
            <a:ext cx="3673251" cy="3524402"/>
          </a:xfrm>
          <a:prstGeom prst="rect">
            <a:avLst/>
          </a:prstGeom>
        </p:spPr>
        <p:txBody>
          <a:bodyPr lIns="55652" tIns="27824" rIns="55652" bIns="2782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2" y="198996"/>
            <a:ext cx="4485050" cy="827234"/>
          </a:xfrm>
          <a:prstGeom prst="rect">
            <a:avLst/>
          </a:prstGeom>
        </p:spPr>
        <p:txBody>
          <a:bodyPr lIns="55652" tIns="27824" rIns="55652" bIns="27824"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9" y="457236"/>
            <a:ext cx="2949233" cy="1600253"/>
          </a:xfrm>
          <a:prstGeom prst="rect">
            <a:avLst/>
          </a:prstGeom>
        </p:spPr>
        <p:txBody>
          <a:bodyPr lIns="55652" tIns="27824" rIns="55652" bIns="27824" anchor="b"/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6" y="987458"/>
            <a:ext cx="4629238" cy="4873788"/>
          </a:xfrm>
          <a:prstGeom prst="rect">
            <a:avLst/>
          </a:prstGeom>
        </p:spPr>
        <p:txBody>
          <a:bodyPr lIns="55652" tIns="27824" rIns="55652" bIns="27824"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9" y="2057488"/>
            <a:ext cx="2949233" cy="3811716"/>
          </a:xfrm>
          <a:prstGeom prst="rect">
            <a:avLst/>
          </a:prstGeom>
        </p:spPr>
        <p:txBody>
          <a:bodyPr lIns="55652" tIns="27824" rIns="55652" bIns="27824"/>
          <a:lstStyle>
            <a:lvl1pPr marL="0" indent="0">
              <a:buNone/>
              <a:defRPr sz="1300"/>
            </a:lvl1pPr>
            <a:lvl2pPr marL="382905" indent="0">
              <a:buNone/>
              <a:defRPr sz="1200"/>
            </a:lvl2pPr>
            <a:lvl3pPr marL="765810" indent="0">
              <a:buNone/>
              <a:defRPr sz="1000"/>
            </a:lvl3pPr>
            <a:lvl4pPr marL="1148715" indent="0">
              <a:buNone/>
              <a:defRPr sz="800"/>
            </a:lvl4pPr>
            <a:lvl5pPr marL="1531620" indent="0">
              <a:buNone/>
              <a:defRPr sz="800"/>
            </a:lvl5pPr>
            <a:lvl6pPr marL="1914525" indent="0">
              <a:buNone/>
              <a:defRPr sz="800"/>
            </a:lvl6pPr>
            <a:lvl7pPr marL="2297430" indent="0">
              <a:buNone/>
              <a:defRPr sz="800"/>
            </a:lvl7pPr>
            <a:lvl8pPr marL="2680335" indent="0">
              <a:buNone/>
              <a:defRPr sz="800"/>
            </a:lvl8pPr>
            <a:lvl9pPr marL="306324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00" y="457236"/>
            <a:ext cx="3124071" cy="1600253"/>
          </a:xfrm>
          <a:prstGeom prst="rect">
            <a:avLst/>
          </a:prstGeom>
        </p:spPr>
        <p:txBody>
          <a:bodyPr lIns="55652" tIns="27824" rIns="55652" bIns="27824" anchor="b"/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6" y="457245"/>
            <a:ext cx="4629238" cy="5404031"/>
          </a:xfrm>
          <a:prstGeom prst="rect">
            <a:avLst/>
          </a:prstGeom>
        </p:spPr>
        <p:txBody>
          <a:bodyPr lIns="55652" tIns="27824" rIns="55652" bIns="27824"/>
          <a:lstStyle>
            <a:lvl1pPr marL="0" indent="0">
              <a:buNone/>
              <a:defRPr sz="2700"/>
            </a:lvl1pPr>
            <a:lvl2pPr marL="382905" indent="0">
              <a:buNone/>
              <a:defRPr sz="2300"/>
            </a:lvl2pPr>
            <a:lvl3pPr marL="765810" indent="0">
              <a:buNone/>
              <a:defRPr sz="2000"/>
            </a:lvl3pPr>
            <a:lvl4pPr marL="1148715" indent="0">
              <a:buNone/>
              <a:defRPr sz="1700"/>
            </a:lvl4pPr>
            <a:lvl5pPr marL="1531620" indent="0">
              <a:buNone/>
              <a:defRPr sz="1700"/>
            </a:lvl5pPr>
            <a:lvl6pPr marL="1914525" indent="0">
              <a:buNone/>
              <a:defRPr sz="1700"/>
            </a:lvl6pPr>
            <a:lvl7pPr marL="2297430" indent="0">
              <a:buNone/>
              <a:defRPr sz="1700"/>
            </a:lvl7pPr>
            <a:lvl8pPr marL="2680335" indent="0">
              <a:buNone/>
              <a:defRPr sz="1700"/>
            </a:lvl8pPr>
            <a:lvl9pPr marL="3063240" indent="0">
              <a:buNone/>
              <a:defRPr sz="1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900" y="2057488"/>
            <a:ext cx="3124071" cy="3811716"/>
          </a:xfrm>
          <a:prstGeom prst="rect">
            <a:avLst/>
          </a:prstGeom>
        </p:spPr>
        <p:txBody>
          <a:bodyPr lIns="55652" tIns="27824" rIns="55652" bIns="27824"/>
          <a:lstStyle>
            <a:lvl1pPr marL="0" indent="0">
              <a:buNone/>
              <a:defRPr sz="1700"/>
            </a:lvl1pPr>
            <a:lvl2pPr marL="382905" indent="0">
              <a:buNone/>
              <a:defRPr sz="1500"/>
            </a:lvl2pPr>
            <a:lvl3pPr marL="765810" indent="0">
              <a:buNone/>
              <a:defRPr sz="1300"/>
            </a:lvl3pPr>
            <a:lvl4pPr marL="1148715" indent="0">
              <a:buNone/>
              <a:defRPr sz="1200"/>
            </a:lvl4pPr>
            <a:lvl5pPr marL="1531620" indent="0">
              <a:buNone/>
              <a:defRPr sz="1200"/>
            </a:lvl5pPr>
            <a:lvl6pPr marL="1914525" indent="0">
              <a:buNone/>
              <a:defRPr sz="1200"/>
            </a:lvl6pPr>
            <a:lvl7pPr marL="2297430" indent="0">
              <a:buNone/>
              <a:defRPr sz="1200"/>
            </a:lvl7pPr>
            <a:lvl8pPr marL="2680335" indent="0">
              <a:buNone/>
              <a:defRPr sz="1200"/>
            </a:lvl8pPr>
            <a:lvl9pPr marL="306324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lIns="91415" tIns="45706" rIns="91415" bIns="4570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6"/>
            <a:ext cx="8229600" cy="4525963"/>
          </a:xfrm>
          <a:prstGeom prst="rect">
            <a:avLst/>
          </a:prstGeom>
        </p:spPr>
        <p:txBody>
          <a:bodyPr vert="horz" lIns="91415" tIns="45706" rIns="91415" bIns="4570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15" tIns="45706" rIns="91415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60"/>
            <a:ext cx="2895600" cy="365125"/>
          </a:xfrm>
          <a:prstGeom prst="rect">
            <a:avLst/>
          </a:prstGeom>
        </p:spPr>
        <p:txBody>
          <a:bodyPr vert="horz" lIns="91415" tIns="45706" rIns="91415" bIns="4570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15" tIns="45706" rIns="91415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05" tIns="45700" rIns="91405" bIns="457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05" tIns="45700" rIns="91405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7"/>
            <a:ext cx="2133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06/05/2025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87"/>
            <a:ext cx="2895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7"/>
            <a:ext cx="2133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9137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37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Tm="1000">
    <p:split orient="vert"/>
  </p:transition>
  <p:txStyles>
    <p:titleStyle>
      <a:lvl1pPr algn="ctr" defTabSz="9144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144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9144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9144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9144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278765" algn="ctr" defTabSz="91440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556895" algn="ctr" defTabSz="91440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835660" algn="ctr" defTabSz="91440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114425" algn="ctr" defTabSz="91440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265" indent="-342265" algn="l" defTabSz="914400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6385" algn="l" defTabSz="914400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365" indent="-228600" algn="l" defTabSz="91440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9235" algn="l" defTabSz="91440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6765" indent="-228600" algn="l" defTabSz="91440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334895" indent="-228600" algn="l" defTabSz="914400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613660" indent="-228600" algn="l" defTabSz="914400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2892425" indent="-228600" algn="l" defTabSz="914400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170555" indent="-228600" algn="l" defTabSz="914400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55689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78765" algn="l" defTabSz="55689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56895" algn="l" defTabSz="55689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35660" algn="l" defTabSz="55689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14425" algn="l" defTabSz="55689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393190" algn="l" defTabSz="55689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algn="l" defTabSz="55689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50085" algn="l" defTabSz="55689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28850" algn="l" defTabSz="55689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spd="slow" advTm="1000">
    <p:split orient="vert"/>
  </p:transition>
  <p:txStyles>
    <p:titleStyle>
      <a:lvl1pPr algn="ctr" defTabSz="9144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144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9144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9144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9144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278765" algn="ctr" defTabSz="91440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557530" algn="ctr" defTabSz="91440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836295" algn="ctr" defTabSz="91440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114425" algn="ctr" defTabSz="91440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265" indent="-342265" algn="l" defTabSz="914400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6385" algn="l" defTabSz="914400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defTabSz="91440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9235" algn="l" defTabSz="91440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6765" indent="-228600" algn="l" defTabSz="91440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335530" indent="-228600" algn="l" defTabSz="914400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614295" indent="-228600" algn="l" defTabSz="914400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2893060" indent="-228600" algn="l" defTabSz="914400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171825" indent="-228600" algn="l" defTabSz="914400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78765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57530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36295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14425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393190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50720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29485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06/05/2025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1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8397AF4-471F-40AD-BBEF-1271584586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8C8CB9B-EC1D-450D-8120-CCB65682403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 spd="slow" advTm="3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8397AF4-471F-40AD-BBEF-1271584586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8C8CB9B-EC1D-450D-8120-CCB65682403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 spd="slow" advTm="3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8397AF4-471F-40AD-BBEF-1271584586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8C8CB9B-EC1D-450D-8120-CCB65682403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 spd="slow" advTm="3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06/05/2025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9" y="1202"/>
            <a:ext cx="9142269" cy="6855701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hf sldNum="0" hdr="0"/>
  <p:txStyles>
    <p:titleStyle>
      <a:lvl1pPr marL="0" lvl="0" indent="0" algn="ctr" defTabSz="91313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265" lvl="0" indent="-342265" algn="l" defTabSz="91313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315" lvl="1" indent="-285750" algn="l" defTabSz="91313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1095" lvl="2" indent="-227965" algn="l" defTabSz="91313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598295" lvl="3" indent="-228600" algn="l" defTabSz="91313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4225" lvl="4" indent="-227965" algn="l" defTabSz="91313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530350" lvl="5" indent="-139065" algn="l" defTabSz="91313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808480" lvl="6" indent="-139065" algn="l" defTabSz="91313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086610" lvl="7" indent="-139065" algn="l" defTabSz="91313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365375" lvl="8" indent="-139065" algn="l" defTabSz="91313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5562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78130" lvl="1" indent="0" algn="l" defTabSz="5562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56260" lvl="2" indent="0" algn="l" defTabSz="5562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835025" lvl="3" indent="0" algn="l" defTabSz="5562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113155" lvl="4" indent="0" algn="l" defTabSz="5562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91285" lvl="5" indent="0" algn="l" defTabSz="5562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69415" lvl="6" indent="0" algn="l" defTabSz="5562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47545" lvl="7" indent="0" algn="l" defTabSz="5562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226310" lvl="8" indent="0" algn="l" defTabSz="5562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3.xml"/><Relationship Id="rId7" Type="http://schemas.openxmlformats.org/officeDocument/2006/relationships/image" Target="../media/image4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6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04.xml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6.xml"/><Relationship Id="rId7" Type="http://schemas.openxmlformats.org/officeDocument/2006/relationships/image" Target="../media/image47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46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04.xml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5.xml"/><Relationship Id="rId7" Type="http://schemas.openxmlformats.org/officeDocument/2006/relationships/image" Target="../media/image55.jpe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5.xml"/><Relationship Id="rId7" Type="http://schemas.openxmlformats.org/officeDocument/2006/relationships/image" Target="../media/image57.jpe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56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5.xml"/><Relationship Id="rId7" Type="http://schemas.openxmlformats.org/officeDocument/2006/relationships/image" Target="../media/image58.jpe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56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5.xml"/><Relationship Id="rId7" Type="http://schemas.openxmlformats.org/officeDocument/2006/relationships/image" Target="../media/image59.jpe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56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17.xml"/><Relationship Id="rId7" Type="http://schemas.openxmlformats.org/officeDocument/2006/relationships/image" Target="../media/image47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46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04.xml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1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7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image" Target="../media/image23.emf"/><Relationship Id="rId18" Type="http://schemas.openxmlformats.org/officeDocument/2006/relationships/image" Target="../media/image28.emf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7.emf"/><Relationship Id="rId12" Type="http://schemas.openxmlformats.org/officeDocument/2006/relationships/image" Target="../media/image22.emf"/><Relationship Id="rId17" Type="http://schemas.openxmlformats.org/officeDocument/2006/relationships/image" Target="../media/image27.emf"/><Relationship Id="rId2" Type="http://schemas.openxmlformats.org/officeDocument/2006/relationships/audio" Target="../media/media1.mp3"/><Relationship Id="rId16" Type="http://schemas.openxmlformats.org/officeDocument/2006/relationships/image" Target="../media/image26.emf"/><Relationship Id="rId20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image" Target="../media/image16.emf"/><Relationship Id="rId11" Type="http://schemas.openxmlformats.org/officeDocument/2006/relationships/image" Target="../media/image21.emf"/><Relationship Id="rId5" Type="http://schemas.openxmlformats.org/officeDocument/2006/relationships/image" Target="../media/image15.emf"/><Relationship Id="rId15" Type="http://schemas.openxmlformats.org/officeDocument/2006/relationships/image" Target="../media/image25.emf"/><Relationship Id="rId10" Type="http://schemas.openxmlformats.org/officeDocument/2006/relationships/image" Target="../media/image20.emf"/><Relationship Id="rId19" Type="http://schemas.openxmlformats.org/officeDocument/2006/relationships/image" Target="../media/image29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emf"/><Relationship Id="rId14" Type="http://schemas.openxmlformats.org/officeDocument/2006/relationships/image" Target="../media/image2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image" Target="../media/image26.emf"/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12" Type="http://schemas.openxmlformats.org/officeDocument/2006/relationships/image" Target="../media/image25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emf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8.emf"/><Relationship Id="rId11" Type="http://schemas.openxmlformats.org/officeDocument/2006/relationships/image" Target="../media/image24.emf"/><Relationship Id="rId5" Type="http://schemas.openxmlformats.org/officeDocument/2006/relationships/image" Target="../media/image17.emf"/><Relationship Id="rId15" Type="http://schemas.openxmlformats.org/officeDocument/2006/relationships/image" Target="../media/image28.emf"/><Relationship Id="rId10" Type="http://schemas.openxmlformats.org/officeDocument/2006/relationships/image" Target="../media/image23.emf"/><Relationship Id="rId4" Type="http://schemas.openxmlformats.org/officeDocument/2006/relationships/image" Target="../media/image16.emf"/><Relationship Id="rId9" Type="http://schemas.openxmlformats.org/officeDocument/2006/relationships/image" Target="../media/image22.emf"/><Relationship Id="rId14" Type="http://schemas.openxmlformats.org/officeDocument/2006/relationships/image" Target="../media/image2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image" Target="../media/image26.emf"/><Relationship Id="rId18" Type="http://schemas.openxmlformats.org/officeDocument/2006/relationships/image" Target="../media/image34.emf"/><Relationship Id="rId3" Type="http://schemas.openxmlformats.org/officeDocument/2006/relationships/image" Target="../media/image15.emf"/><Relationship Id="rId21" Type="http://schemas.openxmlformats.org/officeDocument/2006/relationships/image" Target="../media/image28.emf"/><Relationship Id="rId7" Type="http://schemas.openxmlformats.org/officeDocument/2006/relationships/image" Target="../media/image19.emf"/><Relationship Id="rId12" Type="http://schemas.openxmlformats.org/officeDocument/2006/relationships/image" Target="../media/image25.emf"/><Relationship Id="rId17" Type="http://schemas.openxmlformats.org/officeDocument/2006/relationships/image" Target="../media/image33.e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2.emf"/><Relationship Id="rId20" Type="http://schemas.openxmlformats.org/officeDocument/2006/relationships/image" Target="../media/image36.emf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8.emf"/><Relationship Id="rId11" Type="http://schemas.openxmlformats.org/officeDocument/2006/relationships/image" Target="../media/image24.emf"/><Relationship Id="rId5" Type="http://schemas.openxmlformats.org/officeDocument/2006/relationships/image" Target="../media/image17.emf"/><Relationship Id="rId15" Type="http://schemas.openxmlformats.org/officeDocument/2006/relationships/image" Target="../media/image31.emf"/><Relationship Id="rId10" Type="http://schemas.openxmlformats.org/officeDocument/2006/relationships/image" Target="../media/image23.emf"/><Relationship Id="rId19" Type="http://schemas.openxmlformats.org/officeDocument/2006/relationships/image" Target="../media/image35.emf"/><Relationship Id="rId4" Type="http://schemas.openxmlformats.org/officeDocument/2006/relationships/image" Target="../media/image16.emf"/><Relationship Id="rId9" Type="http://schemas.openxmlformats.org/officeDocument/2006/relationships/image" Target="../media/image22.emf"/><Relationship Id="rId14" Type="http://schemas.openxmlformats.org/officeDocument/2006/relationships/image" Target="../media/image2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8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6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1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7410"/>
            <a:ext cx="9142095" cy="5990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949" y="458442"/>
            <a:ext cx="1063296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109" y="406740"/>
            <a:ext cx="1063296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760" y="719242"/>
            <a:ext cx="1063296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3962400"/>
            <a:ext cx="8141970" cy="2053590"/>
          </a:xfrm>
          <a:prstGeom prst="rect">
            <a:avLst/>
          </a:prstGeom>
          <a:noFill/>
        </p:spPr>
        <p:txBody>
          <a:bodyPr wrap="none" lIns="91415" tIns="45706" rIns="91415" bIns="45706" rtlCol="0">
            <a:noAutofit/>
          </a:bodyPr>
          <a:lstStyle/>
          <a:p>
            <a:pPr algn="ctr"/>
            <a:r>
              <a:rPr lang="en-US" sz="4400" u="sng" dirty="0">
                <a:solidFill>
                  <a:schemeClr val="tx1"/>
                </a:solidFill>
                <a:latin typeface="iCiel Cadena" pitchFamily="2" charset="-93"/>
              </a:rPr>
              <a:t>TUẦN11</a:t>
            </a:r>
          </a:p>
          <a:p>
            <a:pPr algn="ctr"/>
            <a:r>
              <a:rPr lang="en-US" sz="4400" u="sng" dirty="0">
                <a:solidFill>
                  <a:schemeClr val="tx1"/>
                </a:solidFill>
                <a:latin typeface="iCiel Cadena" pitchFamily="2" charset="-93"/>
              </a:rPr>
              <a:t>MĨ THUẬT 2:</a:t>
            </a:r>
            <a:r>
              <a:rPr lang="en-US" sz="44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4400" dirty="0">
                <a:solidFill>
                  <a:schemeClr val="tx1"/>
                </a:solidFill>
                <a:latin typeface="iCiel Cadena" pitchFamily="2" charset="-93"/>
              </a:rPr>
              <a:t>CHỦ ĐỀ : </a:t>
            </a:r>
          </a:p>
          <a:p>
            <a:r>
              <a:rPr lang="en-US" sz="4400" dirty="0">
                <a:solidFill>
                  <a:schemeClr val="tx1"/>
                </a:solidFill>
                <a:latin typeface="iCiel Cadena" pitchFamily="2" charset="-93"/>
              </a:rPr>
              <a:t>CỔNG TRƯỜNG NHỘN NHỊP</a:t>
            </a:r>
            <a:r>
              <a:rPr lang="en-US" sz="44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endParaRPr lang="vi-VN" sz="4400" dirty="0">
              <a:solidFill>
                <a:srgbClr val="FF0000"/>
              </a:solidFill>
              <a:latin typeface="iCiel Cadena" pitchFamily="2" charset="-93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63830"/>
            <a:ext cx="9067800" cy="812165"/>
          </a:xfrm>
          <a:prstGeom prst="rect">
            <a:avLst/>
          </a:prstGeom>
          <a:noFill/>
        </p:spPr>
        <p:txBody>
          <a:bodyPr wrap="square" lIns="91415" tIns="45706" rIns="91415" bIns="45706">
            <a:noAutofit/>
          </a:bodyPr>
          <a:lstStyle/>
          <a:p>
            <a:r>
              <a:rPr lang="en-US" b="1" kern="0" dirty="0">
                <a:solidFill>
                  <a:sysClr val="windowText" lastClr="000000"/>
                </a:solidFill>
              </a:rPr>
              <a:t> </a:t>
            </a:r>
          </a:p>
          <a:p>
            <a:pPr algn="ctr"/>
            <a:r>
              <a:rPr lang="en-US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LÊ THỊ HỒNG GẤM</a:t>
            </a:r>
          </a:p>
          <a:p>
            <a:pPr algn="ctr"/>
            <a:endParaRPr lang="vi-VN" b="1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15042" y="6173522"/>
            <a:ext cx="4381500" cy="459105"/>
          </a:xfrm>
          <a:prstGeom prst="rect">
            <a:avLst/>
          </a:prstGeom>
          <a:noFill/>
        </p:spPr>
        <p:txBody>
          <a:bodyPr wrap="none" lIns="91415" tIns="45706" rIns="91415" bIns="45706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: TRẦN THỊ THÚY HẰNG 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2" descr="图片包含 室内, 墙壁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24" y="-643808"/>
            <a:ext cx="5708817" cy="7501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294" y="-380500"/>
            <a:ext cx="4014670" cy="3506145"/>
          </a:xfrm>
          <a:prstGeom prst="rect">
            <a:avLst/>
          </a:prstGeom>
        </p:spPr>
      </p:pic>
      <p:pic>
        <p:nvPicPr>
          <p:cNvPr id="12" name="PA_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432" y="164832"/>
            <a:ext cx="3171803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53" y="3591498"/>
            <a:ext cx="1919672" cy="3696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46045" y="2895600"/>
            <a:ext cx="429316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5400" dirty="0" err="1">
                <a:solidFill>
                  <a:srgbClr val="00B050"/>
                </a:solidFill>
                <a:latin typeface="iCiel Cadena" pitchFamily="2" charset="-93"/>
              </a:rPr>
              <a:t>Hoạt</a:t>
            </a:r>
            <a:r>
              <a:rPr lang="en-US" sz="5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iCiel Cadena" pitchFamily="2" charset="-93"/>
              </a:rPr>
              <a:t>động</a:t>
            </a:r>
            <a:r>
              <a:rPr lang="en-US" sz="5400" dirty="0">
                <a:solidFill>
                  <a:srgbClr val="00B050"/>
                </a:solidFill>
                <a:latin typeface="iCiel Cadena" pitchFamily="2" charset="-93"/>
              </a:rPr>
              <a:t> 1 : </a:t>
            </a:r>
          </a:p>
          <a:p>
            <a:pPr algn="ctr" defTabSz="914400"/>
            <a:r>
              <a:rPr lang="en-US" sz="5400" dirty="0" err="1">
                <a:solidFill>
                  <a:srgbClr val="00B050"/>
                </a:solidFill>
                <a:latin typeface="iCiel Cadena" pitchFamily="2" charset="-93"/>
              </a:rPr>
              <a:t>Khám</a:t>
            </a:r>
            <a:r>
              <a:rPr lang="en-US" sz="5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iCiel Cadena" pitchFamily="2" charset="-93"/>
              </a:rPr>
              <a:t>phá</a:t>
            </a:r>
            <a:r>
              <a:rPr lang="en-US" sz="5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endParaRPr lang="vi-VN" sz="5400" dirty="0">
              <a:solidFill>
                <a:srgbClr val="00B050"/>
              </a:solidFill>
              <a:latin typeface="iCiel Cadena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GIAO AN\SGV lop 2\sgv chân trời sáng tạo lớp 2\hình minh họa giáo án\5\fbc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365760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E:\GIAO AN\SGV lop 2\sgv chân trời sáng tạo lớp 2\hình minh họa giáo án\5\bvnb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066800"/>
            <a:ext cx="3733800" cy="2286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:\GIAO AN\SGV lop 2\sgv chân trời sáng tạo lớp 2\hình minh họa giáo án\6\bai-van-ta-quang-canh-truong-em-luc-tan-hoc-so-16-4996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3733800"/>
            <a:ext cx="4533900" cy="27091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27"/>
          <p:cNvSpPr/>
          <p:nvPr/>
        </p:nvSpPr>
        <p:spPr>
          <a:xfrm>
            <a:off x="939362" y="3124215"/>
            <a:ext cx="279845" cy="287615"/>
          </a:xfrm>
          <a:prstGeom prst="ellipse">
            <a:avLst/>
          </a:prstGeom>
          <a:solidFill>
            <a:srgbClr val="2CFE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6" rIns="91415" bIns="45706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029206" y="3200415"/>
            <a:ext cx="279845" cy="287615"/>
          </a:xfrm>
          <a:prstGeom prst="ellipse">
            <a:avLst/>
          </a:prstGeom>
          <a:solidFill>
            <a:srgbClr val="2CFE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6" rIns="91415" bIns="45706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450882" y="6172215"/>
            <a:ext cx="279845" cy="287615"/>
          </a:xfrm>
          <a:prstGeom prst="ellipse">
            <a:avLst/>
          </a:prstGeom>
          <a:solidFill>
            <a:srgbClr val="2CFE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6" rIns="91415" bIns="45706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" y="304800"/>
            <a:ext cx="807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iCiel Cadena" pitchFamily="2" charset="-93"/>
              </a:rPr>
              <a:t>( Mô tả các hoạt động quen thuộc ở cổng trường 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2" descr="图片包含 室内, 墙壁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24" y="-643808"/>
            <a:ext cx="5708817" cy="7501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294" y="-380500"/>
            <a:ext cx="4014670" cy="3506145"/>
          </a:xfrm>
          <a:prstGeom prst="rect">
            <a:avLst/>
          </a:prstGeom>
        </p:spPr>
      </p:pic>
      <p:pic>
        <p:nvPicPr>
          <p:cNvPr id="12" name="PA_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432" y="164832"/>
            <a:ext cx="3171803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53" y="3591498"/>
            <a:ext cx="1919672" cy="3696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53342" y="2743201"/>
            <a:ext cx="4503157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4400" dirty="0" err="1">
                <a:solidFill>
                  <a:srgbClr val="00B050"/>
                </a:solidFill>
                <a:latin typeface="iCiel Cadena" pitchFamily="2" charset="-93"/>
              </a:rPr>
              <a:t>Hoạt</a:t>
            </a:r>
            <a:r>
              <a:rPr lang="en-US" sz="4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iCiel Cadena" pitchFamily="2" charset="-93"/>
              </a:rPr>
              <a:t>động</a:t>
            </a:r>
            <a:r>
              <a:rPr lang="en-US" sz="4400" dirty="0">
                <a:solidFill>
                  <a:srgbClr val="00B050"/>
                </a:solidFill>
                <a:latin typeface="iCiel Cadena" pitchFamily="2" charset="-93"/>
              </a:rPr>
              <a:t> 2 : </a:t>
            </a:r>
          </a:p>
          <a:p>
            <a:pPr algn="ctr" defTabSz="914400"/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Kiến</a:t>
            </a:r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tạo</a:t>
            </a:r>
            <a:endParaRPr lang="en-US" sz="4000" dirty="0">
              <a:solidFill>
                <a:srgbClr val="00B050"/>
              </a:solidFill>
              <a:latin typeface="iCiel Cadena" pitchFamily="2" charset="-93"/>
            </a:endParaRPr>
          </a:p>
          <a:p>
            <a:pPr algn="ctr" defTabSz="914400"/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kiến</a:t>
            </a:r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thức</a:t>
            </a:r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 -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kĩ</a:t>
            </a:r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năng</a:t>
            </a:r>
            <a:endParaRPr lang="vi-VN" sz="4000" dirty="0">
              <a:solidFill>
                <a:srgbClr val="00B050"/>
              </a:solidFill>
              <a:latin typeface="iCiel Cadena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6" descr="图片包含 轮子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451" y="140581"/>
            <a:ext cx="5403145" cy="1757120"/>
          </a:xfrm>
          <a:prstGeom prst="rect">
            <a:avLst/>
          </a:prstGeom>
        </p:spPr>
      </p:pic>
      <p:sp>
        <p:nvSpPr>
          <p:cNvPr id="10" name="PA_文本框 4"/>
          <p:cNvSpPr txBox="1"/>
          <p:nvPr>
            <p:custDataLst>
              <p:tags r:id="rId2"/>
            </p:custDataLst>
          </p:nvPr>
        </p:nvSpPr>
        <p:spPr>
          <a:xfrm>
            <a:off x="4114801" y="2895612"/>
            <a:ext cx="2601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3200" dirty="0" err="1">
                <a:solidFill>
                  <a:prstClr val="black"/>
                </a:solidFill>
                <a:latin typeface="iCiel Cadena" pitchFamily="2" charset="-93"/>
                <a:cs typeface="+mn-ea"/>
                <a:sym typeface="+mn-lt"/>
              </a:rPr>
              <a:t>Bước</a:t>
            </a:r>
            <a:r>
              <a:rPr lang="en-US" altLang="zh-CN" sz="3200" dirty="0">
                <a:solidFill>
                  <a:prstClr val="black"/>
                </a:solidFill>
                <a:latin typeface="iCiel Cadena" pitchFamily="2" charset="-93"/>
                <a:cs typeface="+mn-ea"/>
                <a:sym typeface="+mn-lt"/>
              </a:rPr>
              <a:t> 1 </a:t>
            </a:r>
            <a:endParaRPr lang="zh-CN" altLang="en-US" sz="3200" dirty="0">
              <a:solidFill>
                <a:prstClr val="black"/>
              </a:solidFill>
              <a:latin typeface="iCiel Cadena" pitchFamily="2" charset="-93"/>
              <a:cs typeface="+mn-ea"/>
              <a:sym typeface="+mn-lt"/>
            </a:endParaRPr>
          </a:p>
        </p:txBody>
      </p:sp>
      <p:pic>
        <p:nvPicPr>
          <p:cNvPr id="12" name="PA_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9461">
            <a:off x="5573841" y="2449640"/>
            <a:ext cx="3527818" cy="3527818"/>
          </a:xfrm>
          <a:prstGeom prst="rect">
            <a:avLst/>
          </a:prstGeom>
        </p:spPr>
      </p:pic>
      <p:pic>
        <p:nvPicPr>
          <p:cNvPr id="7" name="Picture 2" descr="E:\GIAO AN\SGV lop 2\sgv chân trời sáng tạo lớp 2\hình minh họa giáo án\6\dfdhfh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10237"/>
            <a:ext cx="4271964" cy="28768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6" descr="图片包含 轮子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451" y="140581"/>
            <a:ext cx="5403145" cy="1757120"/>
          </a:xfrm>
          <a:prstGeom prst="rect">
            <a:avLst/>
          </a:prstGeom>
        </p:spPr>
      </p:pic>
      <p:sp>
        <p:nvSpPr>
          <p:cNvPr id="10" name="PA_文本框 4"/>
          <p:cNvSpPr txBox="1"/>
          <p:nvPr>
            <p:custDataLst>
              <p:tags r:id="rId2"/>
            </p:custDataLst>
          </p:nvPr>
        </p:nvSpPr>
        <p:spPr>
          <a:xfrm>
            <a:off x="4278574" y="3064552"/>
            <a:ext cx="2601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3600" dirty="0" err="1">
                <a:solidFill>
                  <a:prstClr val="black"/>
                </a:solidFill>
                <a:latin typeface="iCiel Cadena" pitchFamily="2" charset="-93"/>
                <a:cs typeface="+mn-ea"/>
                <a:sym typeface="+mn-lt"/>
              </a:rPr>
              <a:t>Bước</a:t>
            </a:r>
            <a:r>
              <a:rPr lang="en-US" altLang="zh-CN" sz="3600" dirty="0">
                <a:solidFill>
                  <a:prstClr val="black"/>
                </a:solidFill>
                <a:latin typeface="iCiel Cadena" pitchFamily="2" charset="-93"/>
                <a:cs typeface="+mn-ea"/>
                <a:sym typeface="+mn-lt"/>
              </a:rPr>
              <a:t> 2 </a:t>
            </a:r>
            <a:endParaRPr lang="zh-CN" altLang="en-US" sz="3600" dirty="0">
              <a:solidFill>
                <a:prstClr val="black"/>
              </a:solidFill>
              <a:latin typeface="iCiel Cadena" pitchFamily="2" charset="-93"/>
              <a:cs typeface="+mn-ea"/>
              <a:sym typeface="+mn-lt"/>
            </a:endParaRPr>
          </a:p>
        </p:txBody>
      </p:sp>
      <p:pic>
        <p:nvPicPr>
          <p:cNvPr id="6" name="PA_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6" y="3410613"/>
            <a:ext cx="3999197" cy="3999197"/>
          </a:xfrm>
          <a:prstGeom prst="rect">
            <a:avLst/>
          </a:prstGeom>
        </p:spPr>
      </p:pic>
      <p:pic>
        <p:nvPicPr>
          <p:cNvPr id="7" name="Picture 3" descr="E:\GIAO AN\SGV lop 2\sgv chân trời sáng tạo lớp 2\hình minh họa giáo án\6\dvdvcv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84" y="1477402"/>
            <a:ext cx="4452422" cy="34822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6" descr="图片包含 轮子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451" y="140581"/>
            <a:ext cx="5403145" cy="1757120"/>
          </a:xfrm>
          <a:prstGeom prst="rect">
            <a:avLst/>
          </a:prstGeom>
        </p:spPr>
      </p:pic>
      <p:sp>
        <p:nvSpPr>
          <p:cNvPr id="10" name="PA_文本框 4"/>
          <p:cNvSpPr txBox="1"/>
          <p:nvPr>
            <p:custDataLst>
              <p:tags r:id="rId2"/>
            </p:custDataLst>
          </p:nvPr>
        </p:nvSpPr>
        <p:spPr>
          <a:xfrm>
            <a:off x="3962401" y="2819412"/>
            <a:ext cx="2601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3600" dirty="0" err="1">
                <a:solidFill>
                  <a:prstClr val="black"/>
                </a:solidFill>
                <a:latin typeface="iCiel Cadena" pitchFamily="2" charset="-93"/>
                <a:cs typeface="+mn-ea"/>
                <a:sym typeface="+mn-lt"/>
              </a:rPr>
              <a:t>Bước</a:t>
            </a:r>
            <a:r>
              <a:rPr lang="en-US" altLang="zh-CN" sz="3600" dirty="0">
                <a:solidFill>
                  <a:prstClr val="black"/>
                </a:solidFill>
                <a:latin typeface="iCiel Cadena" pitchFamily="2" charset="-93"/>
                <a:cs typeface="+mn-ea"/>
                <a:sym typeface="+mn-lt"/>
              </a:rPr>
              <a:t> 3 </a:t>
            </a:r>
            <a:endParaRPr lang="zh-CN" altLang="en-US" sz="3600" dirty="0">
              <a:solidFill>
                <a:prstClr val="black"/>
              </a:solidFill>
              <a:latin typeface="iCiel Cadena" pitchFamily="2" charset="-93"/>
              <a:cs typeface="+mn-ea"/>
              <a:sym typeface="+mn-lt"/>
            </a:endParaRPr>
          </a:p>
        </p:txBody>
      </p:sp>
      <p:pic>
        <p:nvPicPr>
          <p:cNvPr id="6" name="PA_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6" y="3410613"/>
            <a:ext cx="3999197" cy="3999197"/>
          </a:xfrm>
          <a:prstGeom prst="rect">
            <a:avLst/>
          </a:prstGeom>
        </p:spPr>
      </p:pic>
      <p:pic>
        <p:nvPicPr>
          <p:cNvPr id="8" name="Picture 4" descr="E:\GIAO AN\SGV lop 2\sgv chân trời sáng tạo lớp 2\hình minh họa giáo án\6\dggđ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90" y="1878691"/>
            <a:ext cx="4252987" cy="32267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6" descr="图片包含 轮子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451" y="140581"/>
            <a:ext cx="5403145" cy="1757120"/>
          </a:xfrm>
          <a:prstGeom prst="rect">
            <a:avLst/>
          </a:prstGeom>
        </p:spPr>
      </p:pic>
      <p:sp>
        <p:nvSpPr>
          <p:cNvPr id="10" name="PA_文本框 4"/>
          <p:cNvSpPr txBox="1"/>
          <p:nvPr>
            <p:custDataLst>
              <p:tags r:id="rId2"/>
            </p:custDataLst>
          </p:nvPr>
        </p:nvSpPr>
        <p:spPr>
          <a:xfrm>
            <a:off x="4278574" y="3064552"/>
            <a:ext cx="2601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>
                <a:solidFill>
                  <a:prstClr val="black"/>
                </a:solidFill>
                <a:latin typeface="iCiel Cadena" pitchFamily="2" charset="-93"/>
                <a:cs typeface="+mn-ea"/>
                <a:sym typeface="+mn-lt"/>
              </a:rPr>
              <a:t>Bước</a:t>
            </a:r>
            <a:r>
              <a:rPr lang="en-US" altLang="zh-CN" sz="3600" dirty="0">
                <a:solidFill>
                  <a:prstClr val="black"/>
                </a:solidFill>
                <a:latin typeface="iCiel Cadena" pitchFamily="2" charset="-93"/>
                <a:cs typeface="+mn-ea"/>
                <a:sym typeface="+mn-lt"/>
              </a:rPr>
              <a:t> 4 </a:t>
            </a:r>
            <a:endParaRPr lang="zh-CN" altLang="en-US" sz="3600" dirty="0">
              <a:solidFill>
                <a:prstClr val="black"/>
              </a:solidFill>
              <a:latin typeface="iCiel Cadena" pitchFamily="2" charset="-93"/>
              <a:cs typeface="+mn-ea"/>
              <a:sym typeface="+mn-lt"/>
            </a:endParaRPr>
          </a:p>
        </p:txBody>
      </p:sp>
      <p:pic>
        <p:nvPicPr>
          <p:cNvPr id="6" name="PA_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6" y="3410613"/>
            <a:ext cx="3999197" cy="3999197"/>
          </a:xfrm>
          <a:prstGeom prst="rect">
            <a:avLst/>
          </a:prstGeom>
        </p:spPr>
      </p:pic>
      <p:pic>
        <p:nvPicPr>
          <p:cNvPr id="7" name="Picture 5" descr="E:\GIAO AN\SGV lop 2\sgv chân trời sáng tạo lớp 2\hình minh họa giáo án\6\bcxbxcbdbx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4424962" cy="32693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6989"/>
            <a:ext cx="4572000" cy="282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67633" y="152400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endParaRPr lang="vi-VN" sz="3600" dirty="0">
              <a:solidFill>
                <a:srgbClr val="1F497D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675" y="1600200"/>
            <a:ext cx="40384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Tham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khảo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thêm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các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bài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vẽ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</a:p>
          <a:p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để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có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thêm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ý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tưởng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sáng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tạo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</a:p>
          <a:p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riêng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cho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bài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của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mình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endParaRPr lang="vi-VN" sz="2400" dirty="0">
              <a:solidFill>
                <a:srgbClr val="00B050"/>
              </a:solidFill>
              <a:latin typeface="iCiel Cadena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GIAO AN\SGV lop 2\sgv chân trời sáng tạo lớp 2\hình minh họa giáo án\6\Capturehgh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18" y="556150"/>
            <a:ext cx="3775340" cy="2568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GIAO AN\SGV lop 2\sgv chân trời sáng tạo lớp 2\hình minh họa giáo án\6\hghfgjfhk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86215"/>
            <a:ext cx="3505200" cy="24875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GIAO AN\SGV lop 2\sgv chân trời sáng tạo lớp 2\hình minh họa giáo án\6\jgkkh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3869">
            <a:off x="4095234" y="2523184"/>
            <a:ext cx="4618985" cy="30587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2154">
            <a:off x="5860055" y="28259"/>
            <a:ext cx="2750615" cy="2750615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GIAO AN\SGV lop 2\sgv chân trời sáng tạo lớp 2\hình minh họa giáo án\6\o;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0255">
            <a:off x="411069" y="595544"/>
            <a:ext cx="3350461" cy="23100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GIAO AN\SGV lop 2\sgv chân trời sáng tạo lớp 2\hình minh họa giáo án\6\jlkj;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827" y="2743215"/>
            <a:ext cx="5499017" cy="38004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567">
            <a:off x="3899490" y="304799"/>
            <a:ext cx="1487893" cy="1506818"/>
          </a:xfrm>
          <a:prstGeom prst="rect">
            <a:avLst/>
          </a:prstGeom>
        </p:spPr>
      </p:pic>
      <p:pic>
        <p:nvPicPr>
          <p:cNvPr id="4101" name="Picture 5" descr="E:\GIAO AN\SGV lop 2\sgv chân trời sáng tạo lớp 2\hình minh họa giáo án\6\hghfgjfhkj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1221">
            <a:off x="5581247" y="567998"/>
            <a:ext cx="3215181" cy="22817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1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" y="4132723"/>
            <a:ext cx="9142270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1-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62" y="2050851"/>
            <a:ext cx="8553953" cy="487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1-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98" y="95362"/>
            <a:ext cx="2394796" cy="687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 descr="1-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949" y="458437"/>
            <a:ext cx="1063296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 descr="1-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819" y="1292565"/>
            <a:ext cx="1063296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9" descr="1-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186" y="3659362"/>
            <a:ext cx="2574751" cy="31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0" descr="1-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3628"/>
            <a:ext cx="2381818" cy="266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1" descr="1-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369" y="2286000"/>
            <a:ext cx="4344892" cy="101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12" descr="1-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2" y="3352807"/>
            <a:ext cx="6561549" cy="1019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Picture 13" descr="1-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009" y="4467294"/>
            <a:ext cx="4344892" cy="101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87930" y="2362200"/>
            <a:ext cx="655129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4800" dirty="0">
                <a:solidFill>
                  <a:srgbClr val="FF0000"/>
                </a:solidFill>
                <a:latin typeface="iCiel Cadena" pitchFamily="2" charset="-93"/>
              </a:rPr>
              <a:t>MĨ THUẬT: </a:t>
            </a:r>
            <a:r>
              <a:rPr lang="vi-VN" sz="4800" dirty="0">
                <a:solidFill>
                  <a:srgbClr val="FF0000"/>
                </a:solidFill>
                <a:latin typeface="iCiel Cadena" pitchFamily="2" charset="-93"/>
              </a:rPr>
              <a:t>Bài 3: </a:t>
            </a:r>
          </a:p>
        </p:txBody>
      </p:sp>
      <p:sp>
        <p:nvSpPr>
          <p:cNvPr id="3" name="Rectangle 2"/>
          <p:cNvSpPr/>
          <p:nvPr/>
        </p:nvSpPr>
        <p:spPr>
          <a:xfrm>
            <a:off x="1810512" y="3497762"/>
            <a:ext cx="59618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00B050"/>
                </a:solidFill>
                <a:latin typeface="iCiel Cadena" pitchFamily="2" charset="-93"/>
              </a:rPr>
              <a:t>Cổng trường nhộn nhịp </a:t>
            </a:r>
          </a:p>
        </p:txBody>
      </p:sp>
      <p:sp>
        <p:nvSpPr>
          <p:cNvPr id="4" name="Rectangle 3"/>
          <p:cNvSpPr/>
          <p:nvPr/>
        </p:nvSpPr>
        <p:spPr>
          <a:xfrm>
            <a:off x="3484651" y="4572010"/>
            <a:ext cx="21746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400" dirty="0">
                <a:solidFill>
                  <a:srgbClr val="00B050"/>
                </a:solidFill>
                <a:latin typeface="iCiel Cadena" pitchFamily="2" charset="-93"/>
              </a:rPr>
              <a:t>( </a:t>
            </a:r>
            <a:r>
              <a:rPr lang="en-US" sz="4400" dirty="0" err="1">
                <a:solidFill>
                  <a:srgbClr val="00B050"/>
                </a:solidFill>
                <a:latin typeface="iCiel Cadena" pitchFamily="2" charset="-93"/>
              </a:rPr>
              <a:t>Tiết</a:t>
            </a:r>
            <a:r>
              <a:rPr lang="en-US" sz="4400" dirty="0">
                <a:solidFill>
                  <a:srgbClr val="00B050"/>
                </a:solidFill>
                <a:latin typeface="iCiel Cadena" pitchFamily="2" charset="-93"/>
              </a:rPr>
              <a:t> 1 )</a:t>
            </a:r>
            <a:endParaRPr lang="vi-VN" sz="4400" dirty="0">
              <a:solidFill>
                <a:srgbClr val="00B050"/>
              </a:solidFill>
              <a:latin typeface="iCiel Cadena" pitchFamily="2" charset="-93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2" descr="图片包含 室内, 墙壁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24" y="-643808"/>
            <a:ext cx="5708817" cy="7501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294" y="-380500"/>
            <a:ext cx="4014670" cy="3506145"/>
          </a:xfrm>
          <a:prstGeom prst="rect">
            <a:avLst/>
          </a:prstGeom>
        </p:spPr>
      </p:pic>
      <p:pic>
        <p:nvPicPr>
          <p:cNvPr id="12" name="PA_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432" y="164832"/>
            <a:ext cx="3171803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53" y="3591498"/>
            <a:ext cx="1919672" cy="3696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15808" y="2743201"/>
            <a:ext cx="3578224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4400" dirty="0" err="1">
                <a:solidFill>
                  <a:srgbClr val="00B050"/>
                </a:solidFill>
                <a:latin typeface="iCiel Cadena" pitchFamily="2" charset="-93"/>
              </a:rPr>
              <a:t>Hoạt</a:t>
            </a:r>
            <a:r>
              <a:rPr lang="en-US" sz="4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iCiel Cadena" pitchFamily="2" charset="-93"/>
              </a:rPr>
              <a:t>động</a:t>
            </a:r>
            <a:r>
              <a:rPr lang="en-US" sz="4400" dirty="0">
                <a:solidFill>
                  <a:srgbClr val="00B050"/>
                </a:solidFill>
                <a:latin typeface="iCiel Cadena" pitchFamily="2" charset="-93"/>
              </a:rPr>
              <a:t> 3 : </a:t>
            </a:r>
          </a:p>
          <a:p>
            <a:pPr algn="ctr" defTabSz="914400"/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Luyện</a:t>
            </a:r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tập</a:t>
            </a:r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</a:p>
          <a:p>
            <a:pPr algn="ctr" defTabSz="914400"/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Sáng</a:t>
            </a:r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tạo</a:t>
            </a:r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endParaRPr lang="vi-VN" sz="4000" dirty="0">
              <a:solidFill>
                <a:srgbClr val="00B050"/>
              </a:solidFill>
              <a:latin typeface="iCiel Cadena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0" name="Picture 2" descr="E:\GIAO AN\SGV lop 2\chan trời sang tạo lớp 1\hình ảnh minh họa\hinh-nen-dong-powerpoint-dep-loading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" y="0"/>
            <a:ext cx="9142028" cy="685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8230" y="710627"/>
            <a:ext cx="7562923" cy="584735"/>
          </a:xfrm>
          <a:prstGeom prst="rect">
            <a:avLst/>
          </a:prstGeom>
        </p:spPr>
        <p:txBody>
          <a:bodyPr wrap="square" lIns="91405" tIns="45700" rIns="91405" bIns="45700">
            <a:spAutoFit/>
          </a:bodyPr>
          <a:lstStyle/>
          <a:p>
            <a:pPr algn="ctr" defTabSz="913765"/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.</a:t>
            </a:r>
            <a:endParaRPr lang="vi-VN" sz="3200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1447800"/>
            <a:ext cx="8039100" cy="523180"/>
          </a:xfrm>
          <a:prstGeom prst="rect">
            <a:avLst/>
          </a:prstGeom>
          <a:noFill/>
        </p:spPr>
        <p:txBody>
          <a:bodyPr wrap="square" lIns="91405" tIns="45700" rIns="91405" bIns="45700">
            <a:spAutoFit/>
          </a:bodyPr>
          <a:lstStyle/>
          <a:p>
            <a:pPr algn="ctr" defTabSz="913765"/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12" y="817080"/>
            <a:ext cx="5609380" cy="5223840"/>
          </a:xfrm>
          <a:prstGeom prst="rect">
            <a:avLst/>
          </a:prstGeom>
        </p:spPr>
      </p:pic>
      <p:sp>
        <p:nvSpPr>
          <p:cNvPr id="7" name="PA_矩形 5"/>
          <p:cNvSpPr/>
          <p:nvPr>
            <p:custDataLst>
              <p:tags r:id="rId1"/>
            </p:custDataLst>
          </p:nvPr>
        </p:nvSpPr>
        <p:spPr>
          <a:xfrm>
            <a:off x="2840840" y="3655874"/>
            <a:ext cx="38647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Tổng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kết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   </a:t>
            </a:r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tiết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học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endParaRPr lang="zh-CN" altLang="en-US" sz="5400" dirty="0">
              <a:solidFill>
                <a:srgbClr val="FF0000"/>
              </a:solidFill>
              <a:latin typeface="iCiel Cadena" pitchFamily="2" charset="-93"/>
              <a:ea typeface="Microsoft YaHei" panose="020B0503020204020204" charset="-122"/>
            </a:endParaRPr>
          </a:p>
        </p:txBody>
      </p:sp>
      <p:pic>
        <p:nvPicPr>
          <p:cNvPr id="8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303" y="-1422109"/>
            <a:ext cx="3781052" cy="50414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8077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8600" y="76213"/>
            <a:ext cx="8374358" cy="2246741"/>
          </a:xfrm>
          <a:prstGeom prst="rect">
            <a:avLst/>
          </a:prstGeom>
          <a:noFill/>
        </p:spPr>
        <p:txBody>
          <a:bodyPr wrap="none" lIns="91415" tIns="45706" rIns="91415" bIns="45706" rtlCol="0">
            <a:spAutoFit/>
          </a:bodyPr>
          <a:lstStyle/>
          <a:p>
            <a:r>
              <a:rPr lang="en-US" sz="3600" dirty="0">
                <a:latin typeface="iCiel Soup of Justice" pitchFamily="2" charset="-93"/>
              </a:rPr>
              <a:t>         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quý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thầy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endParaRPr lang="en-US" sz="3600" dirty="0">
              <a:solidFill>
                <a:srgbClr val="FF0000"/>
              </a:solidFill>
              <a:latin typeface="iCiel Soup of Justice" pitchFamily="2" charset="-93"/>
            </a:endParaRPr>
          </a:p>
          <a:p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  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luôn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mạnh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khỏe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hạnh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phúc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HS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chăm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ngoan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giỏi</a:t>
            </a:r>
            <a:endParaRPr lang="en-US" sz="3600" dirty="0">
              <a:solidFill>
                <a:srgbClr val="FF0000"/>
              </a:solidFill>
              <a:latin typeface="iCiel Soup of Justice" pitchFamily="2" charset="-93"/>
            </a:endParaRPr>
          </a:p>
          <a:p>
            <a:endParaRPr lang="vi-VN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6989"/>
            <a:ext cx="4572000" cy="282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67633" y="152400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endParaRPr lang="vi-VN" sz="3600" dirty="0">
              <a:solidFill>
                <a:srgbClr val="1F497D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17" y="228600"/>
            <a:ext cx="41200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6600" dirty="0" err="1">
                <a:solidFill>
                  <a:prstClr val="black"/>
                </a:solidFill>
                <a:latin typeface="iCiel Cadena" pitchFamily="2" charset="-93"/>
              </a:rPr>
              <a:t>Khởi</a:t>
            </a:r>
            <a:r>
              <a:rPr lang="en-US" sz="66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iCiel Cadena" pitchFamily="2" charset="-93"/>
              </a:rPr>
              <a:t>động</a:t>
            </a:r>
            <a:r>
              <a:rPr lang="en-US" sz="66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endParaRPr lang="vi-VN" sz="6600" dirty="0">
              <a:solidFill>
                <a:prstClr val="black"/>
              </a:solidFill>
              <a:latin typeface="iCiel Cadena" pitchFamily="2" charset="-9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5534" y="1902014"/>
            <a:ext cx="4455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B050"/>
                </a:solidFill>
                <a:latin typeface="iCiel Cadena" pitchFamily="2" charset="-93"/>
              </a:rPr>
              <a:t>Làm</a:t>
            </a:r>
            <a:r>
              <a:rPr lang="en-US" sz="36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iCiel Cadena" pitchFamily="2" charset="-93"/>
              </a:rPr>
              <a:t>theo</a:t>
            </a:r>
            <a:r>
              <a:rPr lang="en-US" sz="36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iCiel Cadena" pitchFamily="2" charset="-93"/>
              </a:rPr>
              <a:t>hướng</a:t>
            </a:r>
            <a:r>
              <a:rPr lang="en-US" sz="3600" dirty="0">
                <a:solidFill>
                  <a:srgbClr val="00B050"/>
                </a:solidFill>
                <a:latin typeface="iCiel Cadena" pitchFamily="2" charset="-93"/>
              </a:rPr>
              <a:t>  </a:t>
            </a:r>
            <a:r>
              <a:rPr lang="en-US" sz="3600" dirty="0" err="1">
                <a:solidFill>
                  <a:srgbClr val="00B050"/>
                </a:solidFill>
                <a:latin typeface="iCiel Cadena" pitchFamily="2" charset="-93"/>
              </a:rPr>
              <a:t>dẫn</a:t>
            </a:r>
            <a:r>
              <a:rPr lang="en-US" sz="36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endParaRPr lang="vi-VN" sz="3600" dirty="0">
              <a:solidFill>
                <a:srgbClr val="00B050"/>
              </a:solidFill>
              <a:latin typeface="iCiel Cadena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468" y="325260"/>
            <a:ext cx="8391005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486400"/>
            <a:ext cx="9122946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25984"/>
            <a:ext cx="9122946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7853" y="6136783"/>
            <a:ext cx="497813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8776" y="6278717"/>
            <a:ext cx="312188" cy="157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78714" y="1835555"/>
            <a:ext cx="786230" cy="14834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75350" y="1639613"/>
            <a:ext cx="405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326" y="253170"/>
            <a:ext cx="596291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54301" y="117530"/>
            <a:ext cx="96735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7942" y="5987805"/>
            <a:ext cx="2005608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57664" y="5518558"/>
            <a:ext cx="269091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00838" y="5486413"/>
            <a:ext cx="300749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37009" y="5613436"/>
            <a:ext cx="395722" cy="8019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8580" y="5788560"/>
            <a:ext cx="364064" cy="6964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7423" y="1306542"/>
            <a:ext cx="3042265" cy="4707892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3920271" y="1219200"/>
            <a:ext cx="38896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3600" b="1" dirty="0">
                <a:solidFill>
                  <a:srgbClr val="00B050"/>
                </a:solidFill>
                <a:latin typeface="iCiel Cadena" pitchFamily="2" charset="-93"/>
                <a:ea typeface="幼圆" panose="02010509060101010101" pitchFamily="49" charset="-122"/>
              </a:rPr>
              <a:t>HS </a:t>
            </a:r>
            <a:r>
              <a:rPr lang="en-US" altLang="zh-CN" sz="3600" b="1" dirty="0" err="1">
                <a:solidFill>
                  <a:srgbClr val="00B050"/>
                </a:solidFill>
                <a:latin typeface="iCiel Cadena" pitchFamily="2" charset="-93"/>
                <a:ea typeface="幼圆" panose="02010509060101010101" pitchFamily="49" charset="-122"/>
              </a:rPr>
              <a:t>Đứng</a:t>
            </a:r>
            <a:r>
              <a:rPr lang="en-US" altLang="zh-CN" sz="3600" b="1" dirty="0">
                <a:solidFill>
                  <a:srgbClr val="00B050"/>
                </a:solidFill>
                <a:latin typeface="iCiel Cadena" pitchFamily="2" charset="-93"/>
                <a:ea typeface="幼圆" panose="02010509060101010101" pitchFamily="49" charset="-122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iCiel Cadena" pitchFamily="2" charset="-93"/>
                <a:ea typeface="幼圆" panose="02010509060101010101" pitchFamily="49" charset="-122"/>
              </a:rPr>
              <a:t>dậy</a:t>
            </a:r>
            <a:r>
              <a:rPr lang="en-US" altLang="zh-CN" sz="3600" b="1" dirty="0">
                <a:solidFill>
                  <a:srgbClr val="00B050"/>
                </a:solidFill>
                <a:latin typeface="iCiel Cadena" pitchFamily="2" charset="-93"/>
                <a:ea typeface="幼圆" panose="02010509060101010101" pitchFamily="49" charset="-122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iCiel Cadena" pitchFamily="2" charset="-93"/>
                <a:ea typeface="幼圆" panose="02010509060101010101" pitchFamily="49" charset="-122"/>
              </a:rPr>
              <a:t>và</a:t>
            </a:r>
            <a:r>
              <a:rPr lang="en-US" altLang="zh-CN" sz="3600" b="1" dirty="0">
                <a:solidFill>
                  <a:srgbClr val="00B050"/>
                </a:solidFill>
                <a:latin typeface="iCiel Cadena" pitchFamily="2" charset="-93"/>
                <a:ea typeface="幼圆" panose="02010509060101010101" pitchFamily="49" charset="-122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iCiel Cadena" pitchFamily="2" charset="-93"/>
                <a:ea typeface="幼圆" panose="02010509060101010101" pitchFamily="49" charset="-122"/>
              </a:rPr>
              <a:t>nhún</a:t>
            </a:r>
            <a:r>
              <a:rPr lang="en-US" altLang="zh-CN" sz="3600" b="1" dirty="0">
                <a:solidFill>
                  <a:srgbClr val="00B050"/>
                </a:solidFill>
                <a:latin typeface="iCiel Cadena" pitchFamily="2" charset="-93"/>
                <a:ea typeface="幼圆" panose="02010509060101010101" pitchFamily="49" charset="-122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iCiel Cadena" pitchFamily="2" charset="-93"/>
                <a:ea typeface="幼圆" panose="02010509060101010101" pitchFamily="49" charset="-122"/>
              </a:rPr>
              <a:t>nhảy</a:t>
            </a:r>
            <a:r>
              <a:rPr lang="en-US" altLang="zh-CN" sz="3600" b="1" dirty="0">
                <a:solidFill>
                  <a:srgbClr val="00B050"/>
                </a:solidFill>
                <a:latin typeface="iCiel Cadena" pitchFamily="2" charset="-93"/>
                <a:ea typeface="幼圆" panose="02010509060101010101" pitchFamily="49" charset="-122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iCiel Cadena" pitchFamily="2" charset="-93"/>
                <a:ea typeface="幼圆" panose="02010509060101010101" pitchFamily="49" charset="-122"/>
              </a:rPr>
              <a:t>nhẹ</a:t>
            </a:r>
            <a:r>
              <a:rPr lang="en-US" altLang="zh-CN" sz="3600" b="1" dirty="0">
                <a:solidFill>
                  <a:srgbClr val="00B050"/>
                </a:solidFill>
                <a:latin typeface="iCiel Cadena" pitchFamily="2" charset="-93"/>
                <a:ea typeface="幼圆" panose="02010509060101010101" pitchFamily="49" charset="-122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iCiel Cadena" pitchFamily="2" charset="-93"/>
                <a:ea typeface="幼圆" panose="02010509060101010101" pitchFamily="49" charset="-122"/>
              </a:rPr>
              <a:t>nhàng</a:t>
            </a:r>
            <a:r>
              <a:rPr lang="en-US" altLang="zh-CN" sz="3600" b="1" dirty="0">
                <a:solidFill>
                  <a:srgbClr val="00B050"/>
                </a:solidFill>
                <a:latin typeface="iCiel Cadena" pitchFamily="2" charset="-93"/>
                <a:ea typeface="幼圆" panose="02010509060101010101" pitchFamily="49" charset="-122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iCiel Cadena" pitchFamily="2" charset="-93"/>
                <a:ea typeface="幼圆" panose="02010509060101010101" pitchFamily="49" charset="-122"/>
              </a:rPr>
              <a:t>theo</a:t>
            </a:r>
            <a:r>
              <a:rPr lang="en-US" altLang="zh-CN" sz="3600" b="1" dirty="0">
                <a:solidFill>
                  <a:srgbClr val="00B050"/>
                </a:solidFill>
                <a:latin typeface="iCiel Cadena" pitchFamily="2" charset="-93"/>
                <a:ea typeface="幼圆" panose="02010509060101010101" pitchFamily="49" charset="-122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iCiel Cadena" pitchFamily="2" charset="-93"/>
                <a:ea typeface="幼圆" panose="02010509060101010101" pitchFamily="49" charset="-122"/>
              </a:rPr>
              <a:t>nhạc</a:t>
            </a:r>
            <a:r>
              <a:rPr lang="en-US" altLang="zh-CN" sz="3600" b="1" dirty="0">
                <a:solidFill>
                  <a:srgbClr val="00B050"/>
                </a:solidFill>
                <a:latin typeface="iCiel Cadena" pitchFamily="2" charset="-93"/>
                <a:ea typeface="幼圆" panose="02010509060101010101" pitchFamily="49" charset="-122"/>
              </a:rPr>
              <a:t> </a:t>
            </a:r>
            <a:endParaRPr lang="zh-CN" altLang="en-US" sz="3600" b="1" dirty="0">
              <a:solidFill>
                <a:srgbClr val="00B050"/>
              </a:solidFill>
              <a:latin typeface="iCiel Cadena" pitchFamily="2" charset="-93"/>
              <a:ea typeface="幼圆" panose="0201050906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308865" y="-1465420"/>
            <a:ext cx="520505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829370" y="-1465420"/>
            <a:ext cx="520505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349874" y="-1465420"/>
            <a:ext cx="520505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870379" y="-1465420"/>
            <a:ext cx="520505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390884" y="-1465420"/>
            <a:ext cx="520505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Lenka-The Sho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134870" y="-898861"/>
            <a:ext cx="4572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 showWhenStopped="0">
                <p:cTn id="7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66" y="325260"/>
            <a:ext cx="8391005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9122946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80"/>
            <a:ext cx="9122946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7851" y="6136783"/>
            <a:ext cx="497813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8776" y="6278717"/>
            <a:ext cx="312188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5350" y="1639613"/>
            <a:ext cx="405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324" y="253170"/>
            <a:ext cx="596291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54301" y="117526"/>
            <a:ext cx="96735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7942" y="5987801"/>
            <a:ext cx="2005608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57664" y="5518558"/>
            <a:ext cx="269091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00836" y="5486409"/>
            <a:ext cx="300749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37009" y="5613436"/>
            <a:ext cx="395722" cy="8019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8580" y="5788556"/>
            <a:ext cx="364064" cy="69647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2308863" y="-1465420"/>
            <a:ext cx="520505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829368" y="-1465420"/>
            <a:ext cx="520505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349872" y="-1465420"/>
            <a:ext cx="520505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870377" y="-1465420"/>
            <a:ext cx="520505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390882" y="-1465420"/>
            <a:ext cx="520505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72190" y="851466"/>
            <a:ext cx="330634" cy="623837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3200400" y="2133600"/>
            <a:ext cx="5505033" cy="558479"/>
            <a:chOff x="5238268" y="4367765"/>
            <a:chExt cx="7340056" cy="558479"/>
          </a:xfrm>
        </p:grpSpPr>
        <p:sp>
          <p:nvSpPr>
            <p:cNvPr id="36" name="圆角矩形 35"/>
            <p:cNvSpPr/>
            <p:nvPr/>
          </p:nvSpPr>
          <p:spPr>
            <a:xfrm>
              <a:off x="5347344" y="4409410"/>
              <a:ext cx="7007703" cy="516834"/>
            </a:xfrm>
            <a:prstGeom prst="roundRect">
              <a:avLst>
                <a:gd name="adj" fmla="val 29488"/>
              </a:avLst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5238268" y="4367765"/>
              <a:ext cx="73400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565">
                <a:defRPr/>
              </a:pPr>
              <a:r>
                <a:rPr lang="en-US" altLang="zh-CN" sz="2800" b="1" kern="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Hai</a:t>
              </a:r>
              <a:r>
                <a:rPr lang="en-US" altLang="zh-CN" sz="2800" b="1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 </a:t>
              </a:r>
              <a:r>
                <a:rPr lang="en-US" altLang="zh-CN" sz="2800" b="1" kern="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tay</a:t>
              </a:r>
              <a:r>
                <a:rPr lang="en-US" altLang="zh-CN" sz="2800" b="1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 </a:t>
              </a:r>
              <a:r>
                <a:rPr lang="en-US" altLang="zh-CN" sz="2800" b="1" kern="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chống</a:t>
              </a:r>
              <a:r>
                <a:rPr lang="en-US" altLang="zh-CN" sz="2800" b="1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 </a:t>
              </a:r>
              <a:r>
                <a:rPr lang="en-US" altLang="zh-CN" sz="2800" b="1" kern="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eo</a:t>
              </a:r>
              <a:r>
                <a:rPr lang="en-US" altLang="zh-CN" sz="2800" b="1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 </a:t>
              </a:r>
              <a:r>
                <a:rPr lang="en-US" altLang="zh-CN" sz="2800" b="1" kern="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và</a:t>
              </a:r>
              <a:r>
                <a:rPr lang="en-US" altLang="zh-CN" sz="2800" b="1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 </a:t>
              </a:r>
              <a:r>
                <a:rPr lang="en-US" altLang="zh-CN" sz="2800" b="1" kern="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lắc</a:t>
              </a:r>
              <a:r>
                <a:rPr lang="en-US" altLang="zh-CN" sz="2800" b="1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 </a:t>
              </a:r>
              <a:r>
                <a:rPr lang="en-US" altLang="zh-CN" sz="2800" b="1" kern="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tròn</a:t>
              </a:r>
              <a:r>
                <a:rPr lang="en-US" altLang="zh-CN" sz="2800" b="1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 </a:t>
              </a:r>
              <a:endParaRPr lang="zh-CN" altLang="en-US" sz="28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pic>
        <p:nvPicPr>
          <p:cNvPr id="41" name="图片 4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46721" y="3211464"/>
            <a:ext cx="330634" cy="623837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07342" y="1397262"/>
            <a:ext cx="330634" cy="623837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7152" y="2121744"/>
            <a:ext cx="330634" cy="623837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93289" y="324537"/>
            <a:ext cx="1712450" cy="3231037"/>
          </a:xfrm>
          <a:prstGeom prst="rect">
            <a:avLst/>
          </a:prstGeom>
        </p:spPr>
      </p:pic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63" y="325260"/>
            <a:ext cx="8391005" cy="3592968"/>
          </a:xfrm>
          <a:prstGeom prst="rect">
            <a:avLst/>
          </a:prstGeom>
        </p:spPr>
      </p:pic>
      <p:grpSp>
        <p:nvGrpSpPr>
          <p:cNvPr id="56" name="组合 55"/>
          <p:cNvGrpSpPr/>
          <p:nvPr/>
        </p:nvGrpSpPr>
        <p:grpSpPr>
          <a:xfrm>
            <a:off x="4601583" y="1219201"/>
            <a:ext cx="3856618" cy="3255282"/>
            <a:chOff x="7065141" y="1881946"/>
            <a:chExt cx="3768009" cy="2592533"/>
          </a:xfrm>
        </p:grpSpPr>
        <p:sp>
          <p:nvSpPr>
            <p:cNvPr id="57" name="椭圆 56"/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9122946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4"/>
            <a:ext cx="9122946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7848" y="6136783"/>
            <a:ext cx="497813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8776" y="6278717"/>
            <a:ext cx="312188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5350" y="1639613"/>
            <a:ext cx="405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321" y="253170"/>
            <a:ext cx="596291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54301" y="117520"/>
            <a:ext cx="96735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7942" y="5987795"/>
            <a:ext cx="2005608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57663" y="5518558"/>
            <a:ext cx="269091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00833" y="5486403"/>
            <a:ext cx="300749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37009" y="5613436"/>
            <a:ext cx="395722" cy="801996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2308860" y="-1465420"/>
            <a:ext cx="520505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829365" y="-1465420"/>
            <a:ext cx="520505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349869" y="-1465420"/>
            <a:ext cx="520505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870374" y="-1465420"/>
            <a:ext cx="520505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390879" y="-1465420"/>
            <a:ext cx="520505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9098" y="5417100"/>
            <a:ext cx="3496009" cy="709752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947949" y="2967229"/>
            <a:ext cx="1881416" cy="2692107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2019509" y="3205793"/>
            <a:ext cx="350490" cy="670503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9331" y="168433"/>
            <a:ext cx="8412705" cy="1414395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15132" y="1449963"/>
            <a:ext cx="1054868" cy="621047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2629340" y="1556624"/>
            <a:ext cx="1600200" cy="2048256"/>
            <a:chOff x="3505786" y="1556624"/>
            <a:chExt cx="2133600" cy="2048256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flipH="1">
              <a:off x="3505786" y="1556624"/>
              <a:ext cx="2133600" cy="2048256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4119489" y="1975298"/>
              <a:ext cx="1502976" cy="110799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altLang="zh-CN" sz="6600" dirty="0">
                  <a:solidFill>
                    <a:prstClr val="white"/>
                  </a:solidFill>
                  <a:latin typeface="Britannic Bold" panose="020B0903060703020204" pitchFamily="34" charset="0"/>
                  <a:ea typeface="方正姚体" panose="02010601030101010101" pitchFamily="2" charset="-122"/>
                </a:rPr>
                <a:t>01</a:t>
              </a:r>
              <a:endParaRPr lang="zh-CN" altLang="en-US" sz="6600" dirty="0">
                <a:solidFill>
                  <a:prstClr val="white"/>
                </a:solidFill>
                <a:latin typeface="Britannic Bold" panose="020B0903060703020204" pitchFamily="34" charset="0"/>
                <a:ea typeface="方正姚体" panose="02010601030101010101" pitchFamily="2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58580" y="5788550"/>
            <a:ext cx="364064" cy="696471"/>
          </a:xfrm>
          <a:prstGeom prst="rect">
            <a:avLst/>
          </a:prstGeom>
        </p:spPr>
      </p:pic>
      <p:sp>
        <p:nvSpPr>
          <p:cNvPr id="59" name="文本框 58"/>
          <p:cNvSpPr txBox="1"/>
          <p:nvPr/>
        </p:nvSpPr>
        <p:spPr>
          <a:xfrm>
            <a:off x="5067299" y="1752600"/>
            <a:ext cx="308610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8565">
              <a:defRPr/>
            </a:pPr>
            <a:r>
              <a:rPr lang="en-US" altLang="zh-CN" sz="2800" b="1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  <a:ea typeface="幼圆" panose="02010509060101010101" pitchFamily="49" charset="-122"/>
              </a:rPr>
              <a:t>Tiếp</a:t>
            </a:r>
            <a:r>
              <a:rPr lang="en-US" altLang="zh-CN" sz="28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  <a:ea typeface="幼圆" panose="02010509060101010101" pitchFamily="49" charset="-122"/>
              </a:rPr>
              <a:t> </a:t>
            </a:r>
            <a:r>
              <a:rPr lang="en-US" altLang="zh-CN" sz="2800" b="1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  <a:ea typeface="幼圆" panose="02010509060101010101" pitchFamily="49" charset="-122"/>
              </a:rPr>
              <a:t>tục</a:t>
            </a:r>
            <a:r>
              <a:rPr lang="en-US" altLang="zh-CN" sz="28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  <a:ea typeface="幼圆" panose="02010509060101010101" pitchFamily="49" charset="-122"/>
              </a:rPr>
              <a:t> </a:t>
            </a:r>
          </a:p>
          <a:p>
            <a:pPr defTabSz="1218565">
              <a:defRPr/>
            </a:pPr>
            <a:r>
              <a:rPr lang="en-US" altLang="zh-CN" sz="2800" b="1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  <a:ea typeface="幼圆" panose="02010509060101010101" pitchFamily="49" charset="-122"/>
              </a:rPr>
              <a:t>nhún</a:t>
            </a:r>
            <a:r>
              <a:rPr lang="en-US" altLang="zh-CN" sz="28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  <a:ea typeface="幼圆" panose="02010509060101010101" pitchFamily="49" charset="-122"/>
              </a:rPr>
              <a:t> </a:t>
            </a:r>
            <a:r>
              <a:rPr lang="en-US" altLang="zh-CN" sz="2800" b="1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  <a:ea typeface="幼圆" panose="02010509060101010101" pitchFamily="49" charset="-122"/>
              </a:rPr>
              <a:t>nhảy</a:t>
            </a:r>
            <a:r>
              <a:rPr lang="en-US" altLang="zh-CN" sz="28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  <a:ea typeface="幼圆" panose="02010509060101010101" pitchFamily="49" charset="-122"/>
              </a:rPr>
              <a:t> </a:t>
            </a:r>
            <a:r>
              <a:rPr lang="en-US" altLang="zh-CN" sz="2800" b="1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  <a:ea typeface="幼圆" panose="02010509060101010101" pitchFamily="49" charset="-122"/>
              </a:rPr>
              <a:t>Đưa</a:t>
            </a:r>
            <a:r>
              <a:rPr lang="en-US" altLang="zh-CN" sz="28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  <a:ea typeface="幼圆" panose="02010509060101010101" pitchFamily="49" charset="-122"/>
              </a:rPr>
              <a:t> 2</a:t>
            </a:r>
          </a:p>
          <a:p>
            <a:pPr defTabSz="1218565">
              <a:defRPr/>
            </a:pPr>
            <a:r>
              <a:rPr lang="en-US" altLang="zh-CN" sz="28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  <a:ea typeface="幼圆" panose="02010509060101010101" pitchFamily="49" charset="-122"/>
              </a:rPr>
              <a:t> </a:t>
            </a:r>
            <a:r>
              <a:rPr lang="en-US" altLang="zh-CN" sz="2800" b="1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  <a:ea typeface="幼圆" panose="02010509060101010101" pitchFamily="49" charset="-122"/>
              </a:rPr>
              <a:t>tay</a:t>
            </a:r>
            <a:r>
              <a:rPr lang="en-US" altLang="zh-CN" sz="28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  <a:ea typeface="幼圆" panose="02010509060101010101" pitchFamily="49" charset="-122"/>
              </a:rPr>
              <a:t> </a:t>
            </a:r>
            <a:r>
              <a:rPr lang="en-US" altLang="zh-CN" sz="2800" b="1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  <a:ea typeface="幼圆" panose="02010509060101010101" pitchFamily="49" charset="-122"/>
              </a:rPr>
              <a:t>lên</a:t>
            </a:r>
            <a:r>
              <a:rPr lang="en-US" altLang="zh-CN" sz="28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  <a:ea typeface="幼圆" panose="02010509060101010101" pitchFamily="49" charset="-122"/>
              </a:rPr>
              <a:t> </a:t>
            </a:r>
            <a:r>
              <a:rPr lang="en-US" altLang="zh-CN" sz="2800" b="1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  <a:ea typeface="幼圆" panose="02010509060101010101" pitchFamily="49" charset="-122"/>
              </a:rPr>
              <a:t>cao</a:t>
            </a:r>
            <a:r>
              <a:rPr lang="en-US" altLang="zh-CN" sz="28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  <a:ea typeface="幼圆" panose="02010509060101010101" pitchFamily="49" charset="-122"/>
              </a:rPr>
              <a:t> </a:t>
            </a:r>
            <a:r>
              <a:rPr lang="en-US" altLang="zh-CN" sz="2800" b="1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  <a:ea typeface="幼圆" panose="02010509060101010101" pitchFamily="49" charset="-122"/>
              </a:rPr>
              <a:t>và</a:t>
            </a:r>
            <a:r>
              <a:rPr lang="en-US" altLang="zh-CN" sz="28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  <a:ea typeface="幼圆" panose="02010509060101010101" pitchFamily="49" charset="-122"/>
              </a:rPr>
              <a:t> </a:t>
            </a:r>
            <a:r>
              <a:rPr lang="en-US" altLang="zh-CN" sz="2800" b="1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  <a:ea typeface="幼圆" panose="02010509060101010101" pitchFamily="49" charset="-122"/>
              </a:rPr>
              <a:t>đưa</a:t>
            </a:r>
            <a:endParaRPr lang="en-US" altLang="zh-CN" sz="2800" b="1" kern="0" dirty="0">
              <a:solidFill>
                <a:schemeClr val="tx1">
                  <a:lumMod val="85000"/>
                  <a:lumOff val="15000"/>
                </a:schemeClr>
              </a:solidFill>
              <a:latin typeface="iCiel Cadena" pitchFamily="2" charset="-93"/>
              <a:ea typeface="幼圆" panose="02010509060101010101" pitchFamily="49" charset="-122"/>
            </a:endParaRPr>
          </a:p>
          <a:p>
            <a:pPr defTabSz="1218565">
              <a:defRPr/>
            </a:pPr>
            <a:r>
              <a:rPr lang="en-US" altLang="zh-CN" sz="28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  <a:ea typeface="幼圆" panose="02010509060101010101" pitchFamily="49" charset="-122"/>
              </a:rPr>
              <a:t> </a:t>
            </a:r>
            <a:r>
              <a:rPr lang="en-US" altLang="zh-CN" sz="2800" b="1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  <a:ea typeface="幼圆" panose="02010509060101010101" pitchFamily="49" charset="-122"/>
              </a:rPr>
              <a:t>đẩy</a:t>
            </a:r>
            <a:r>
              <a:rPr lang="en-US" altLang="zh-CN" sz="28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  <a:ea typeface="幼圆" panose="02010509060101010101" pitchFamily="49" charset="-122"/>
              </a:rPr>
              <a:t> </a:t>
            </a:r>
            <a:r>
              <a:rPr lang="en-US" altLang="zh-CN" sz="2800" b="1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  <a:ea typeface="幼圆" panose="02010509060101010101" pitchFamily="49" charset="-122"/>
              </a:rPr>
              <a:t>nhẹ</a:t>
            </a:r>
            <a:r>
              <a:rPr lang="en-US" altLang="zh-CN" sz="28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  <a:ea typeface="幼圆" panose="02010509060101010101" pitchFamily="49" charset="-122"/>
              </a:rPr>
              <a:t> </a:t>
            </a:r>
            <a:r>
              <a:rPr lang="en-US" altLang="zh-CN" sz="2800" b="1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  <a:ea typeface="幼圆" panose="02010509060101010101" pitchFamily="49" charset="-122"/>
              </a:rPr>
              <a:t>nhàng</a:t>
            </a:r>
            <a:r>
              <a:rPr lang="en-US" altLang="zh-CN" sz="28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  <a:ea typeface="幼圆" panose="02010509060101010101" pitchFamily="49" charset="-122"/>
              </a:rPr>
              <a:t> </a:t>
            </a:r>
            <a:endParaRPr lang="zh-CN" altLang="en-US" sz="2800" b="1" kern="0" dirty="0">
              <a:solidFill>
                <a:schemeClr val="tx1">
                  <a:lumMod val="85000"/>
                  <a:lumOff val="15000"/>
                </a:schemeClr>
              </a:solidFill>
              <a:latin typeface="iCiel Cadena" pitchFamily="2" charset="-93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 spd="slow" advTm="300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5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7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7" presetID="2" presetClass="entr" presetSubtype="3" fill="hold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79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80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8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1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2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97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98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9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00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01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02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03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04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5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7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7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8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1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2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97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98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9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00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01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02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03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04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6989"/>
            <a:ext cx="4572000" cy="282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1249" y="1510605"/>
            <a:ext cx="374455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iCiel Cadena" pitchFamily="2" charset="-93"/>
              </a:rPr>
              <a:t>Vẫn</a:t>
            </a:r>
            <a:r>
              <a:rPr lang="en-US" sz="2800" dirty="0">
                <a:latin typeface="iCiel Cadena" pitchFamily="2" charset="-93"/>
              </a:rPr>
              <a:t> </a:t>
            </a:r>
            <a:r>
              <a:rPr lang="en-US" sz="2800" dirty="0" err="1">
                <a:latin typeface="iCiel Cadena" pitchFamily="2" charset="-93"/>
              </a:rPr>
              <a:t>nhún</a:t>
            </a:r>
            <a:r>
              <a:rPr lang="en-US" sz="2800" dirty="0">
                <a:latin typeface="iCiel Cadena" pitchFamily="2" charset="-93"/>
              </a:rPr>
              <a:t> </a:t>
            </a:r>
            <a:r>
              <a:rPr lang="en-US" sz="2800" dirty="0" err="1">
                <a:latin typeface="iCiel Cadena" pitchFamily="2" charset="-93"/>
              </a:rPr>
              <a:t>nhảy</a:t>
            </a:r>
            <a:r>
              <a:rPr lang="en-US" sz="2800" dirty="0">
                <a:latin typeface="iCiel Cadena" pitchFamily="2" charset="-93"/>
              </a:rPr>
              <a:t> </a:t>
            </a:r>
          </a:p>
          <a:p>
            <a:r>
              <a:rPr lang="en-US" sz="2800" dirty="0" err="1">
                <a:latin typeface="iCiel Cadena" pitchFamily="2" charset="-93"/>
              </a:rPr>
              <a:t>Đưa</a:t>
            </a:r>
            <a:r>
              <a:rPr lang="en-US" sz="2800" dirty="0">
                <a:latin typeface="iCiel Cadena" pitchFamily="2" charset="-93"/>
              </a:rPr>
              <a:t> 2 </a:t>
            </a:r>
            <a:r>
              <a:rPr lang="en-US" sz="2800" dirty="0" err="1">
                <a:latin typeface="iCiel Cadena" pitchFamily="2" charset="-93"/>
              </a:rPr>
              <a:t>tay</a:t>
            </a:r>
            <a:r>
              <a:rPr lang="en-US" sz="2800" dirty="0">
                <a:latin typeface="iCiel Cadena" pitchFamily="2" charset="-93"/>
              </a:rPr>
              <a:t> </a:t>
            </a:r>
            <a:r>
              <a:rPr lang="en-US" sz="2800" dirty="0" err="1">
                <a:latin typeface="iCiel Cadena" pitchFamily="2" charset="-93"/>
              </a:rPr>
              <a:t>chạm</a:t>
            </a:r>
            <a:r>
              <a:rPr lang="en-US" sz="2800" dirty="0">
                <a:latin typeface="iCiel Cadena" pitchFamily="2" charset="-93"/>
              </a:rPr>
              <a:t> </a:t>
            </a:r>
            <a:r>
              <a:rPr lang="en-US" sz="2800" dirty="0" err="1">
                <a:latin typeface="iCiel Cadena" pitchFamily="2" charset="-93"/>
              </a:rPr>
              <a:t>vai</a:t>
            </a:r>
            <a:r>
              <a:rPr lang="en-US" sz="2800" dirty="0">
                <a:latin typeface="iCiel Cadena" pitchFamily="2" charset="-93"/>
              </a:rPr>
              <a:t>  </a:t>
            </a:r>
            <a:r>
              <a:rPr lang="en-US" sz="2800" dirty="0" err="1">
                <a:latin typeface="iCiel Cadena" pitchFamily="2" charset="-93"/>
              </a:rPr>
              <a:t>và</a:t>
            </a:r>
            <a:r>
              <a:rPr lang="en-US" sz="2800" dirty="0">
                <a:latin typeface="iCiel Cadena" pitchFamily="2" charset="-93"/>
              </a:rPr>
              <a:t> </a:t>
            </a:r>
          </a:p>
          <a:p>
            <a:r>
              <a:rPr lang="en-US" sz="2800" dirty="0" err="1">
                <a:latin typeface="iCiel Cadena" pitchFamily="2" charset="-93"/>
              </a:rPr>
              <a:t>nhún</a:t>
            </a:r>
            <a:r>
              <a:rPr lang="en-US" sz="2800" dirty="0">
                <a:latin typeface="iCiel Cadena" pitchFamily="2" charset="-93"/>
              </a:rPr>
              <a:t> ,….</a:t>
            </a:r>
            <a:r>
              <a:rPr lang="en-US" sz="2800" dirty="0" err="1">
                <a:latin typeface="iCiel Cadena" pitchFamily="2" charset="-93"/>
              </a:rPr>
              <a:t>nhún</a:t>
            </a:r>
            <a:r>
              <a:rPr lang="en-US" sz="2800" dirty="0">
                <a:latin typeface="iCiel Cadena" pitchFamily="2" charset="-93"/>
              </a:rPr>
              <a:t> </a:t>
            </a:r>
            <a:endParaRPr lang="vi-VN" sz="2800" dirty="0">
              <a:latin typeface="iCiel Cadena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" y="4626"/>
            <a:ext cx="9129292" cy="68476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75" y="814627"/>
            <a:ext cx="8712279" cy="115261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620" y="353873"/>
            <a:ext cx="1681894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4229" y="302219"/>
            <a:ext cx="1884344" cy="116502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286000" y="3352800"/>
            <a:ext cx="5350760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3130"/>
            <a:r>
              <a:rPr lang="vi-VN" sz="2800" dirty="0">
                <a:solidFill>
                  <a:srgbClr val="000000"/>
                </a:solidFill>
                <a:latin typeface="iCiel Cadena" pitchFamily="2" charset="-93"/>
              </a:rPr>
              <a:t>Vẫn tiếp tục nhún nhảy </a:t>
            </a:r>
          </a:p>
          <a:p>
            <a:pPr algn="ctr" defTabSz="913130"/>
            <a:r>
              <a:rPr lang="vi-VN" sz="2800" dirty="0">
                <a:solidFill>
                  <a:srgbClr val="000000"/>
                </a:solidFill>
                <a:latin typeface="iCiel Cadena" pitchFamily="2" charset="-93"/>
              </a:rPr>
              <a:t>ngoáy đầu 5 lần rồi dừng</a:t>
            </a:r>
          </a:p>
          <a:p>
            <a:pPr defTabSz="913130"/>
            <a:r>
              <a:rPr lang="vi-VN" sz="2800" dirty="0">
                <a:solidFill>
                  <a:srgbClr val="000000"/>
                </a:solidFill>
                <a:latin typeface="iCiel Cadena" pitchFamily="2" charset="-93"/>
              </a:rPr>
              <a:t>Dừng lại và vỗ tay đồng thanh hô</a:t>
            </a:r>
          </a:p>
          <a:p>
            <a:pPr algn="ctr" defTabSz="913130"/>
            <a:r>
              <a:rPr lang="vi-VN" sz="2800" dirty="0">
                <a:solidFill>
                  <a:srgbClr val="000000"/>
                </a:solidFill>
                <a:latin typeface="iCiel Cadena" pitchFamily="2" charset="-93"/>
              </a:rPr>
              <a:t> “ khỏe khỏe ”</a:t>
            </a:r>
          </a:p>
          <a:p>
            <a:pPr defTabSz="913130"/>
            <a:endParaRPr lang="vi-VN" sz="2800" dirty="0">
              <a:solidFill>
                <a:srgbClr val="000000"/>
              </a:solidFill>
              <a:latin typeface="iCiel Cadena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1253" y="228603"/>
            <a:ext cx="4729129" cy="584747"/>
          </a:xfrm>
          <a:prstGeom prst="rect">
            <a:avLst/>
          </a:prstGeom>
        </p:spPr>
        <p:txBody>
          <a:bodyPr wrap="none" lIns="91415" tIns="45706" rIns="91415" bIns="45706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9220200" cy="663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436" y="2873141"/>
            <a:ext cx="4071937" cy="373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20533">
            <a:off x="3764319" y="2128363"/>
            <a:ext cx="2637607" cy="2637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10" y="1983683"/>
            <a:ext cx="1778945" cy="1778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E:\GIAO AN\SGV lop 2\sgv chân trời sáng tạo lớp 2\hình minh họa giáo án\14\mau_nuoc_thien_long_-_colokit_waco_03__3_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38" y="2848026"/>
            <a:ext cx="2485227" cy="196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053" y="3452828"/>
            <a:ext cx="3243263" cy="315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270</Words>
  <Application>Microsoft Office PowerPoint</Application>
  <PresentationFormat>On-screen Show (4:3)</PresentationFormat>
  <Paragraphs>66</Paragraphs>
  <Slides>23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23</vt:i4>
      </vt:variant>
    </vt:vector>
  </HeadingPairs>
  <TitlesOfParts>
    <vt:vector size="46" baseType="lpstr">
      <vt:lpstr>等线</vt:lpstr>
      <vt:lpstr>等线 Light</vt:lpstr>
      <vt:lpstr>SimSun</vt:lpstr>
      <vt:lpstr>Arial</vt:lpstr>
      <vt:lpstr>Britannic Bold</vt:lpstr>
      <vt:lpstr>Calibri</vt:lpstr>
      <vt:lpstr>iCiel Cadena</vt:lpstr>
      <vt:lpstr>iCiel Soup of Justice</vt:lpstr>
      <vt:lpstr>Times New Roman</vt:lpstr>
      <vt:lpstr>幼圆</vt:lpstr>
      <vt:lpstr>Office Theme</vt:lpstr>
      <vt:lpstr>默认设计模板</vt:lpstr>
      <vt:lpstr>2_默认设计模板</vt:lpstr>
      <vt:lpstr>11_Office Theme</vt:lpstr>
      <vt:lpstr>Office 主题​​</vt:lpstr>
      <vt:lpstr>1_Office 主题​​</vt:lpstr>
      <vt:lpstr>2_Office 主题​​</vt:lpstr>
      <vt:lpstr>12_Office Theme</vt:lpstr>
      <vt:lpstr>1_默认设计模板</vt:lpstr>
      <vt:lpstr>3_Office 主题​​</vt:lpstr>
      <vt:lpstr>4_Office 主题​​</vt:lpstr>
      <vt:lpstr>5_Office Theme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Văn Phú Phan</cp:lastModifiedBy>
  <cp:revision>252</cp:revision>
  <dcterms:created xsi:type="dcterms:W3CDTF">2020-08-13T08:18:00Z</dcterms:created>
  <dcterms:modified xsi:type="dcterms:W3CDTF">2025-05-06T07:13:56Z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935190A74CB74CB081D0CAE298CA82DC_13</vt:lpwstr>
  </property>
  <property fmtid="{D5CDD505-2E9C-101B-9397-08002B2CF9AE}" pid="3" name="KSOProductBuildVer">
    <vt:lpwstr>1033-12.2.0.20795</vt:lpwstr>
  </property>
</Properties>
</file>