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2" r:id="rId3"/>
    <p:sldId id="377" r:id="rId5"/>
    <p:sldId id="376" r:id="rId6"/>
    <p:sldId id="378" r:id="rId7"/>
    <p:sldId id="381" r:id="rId8"/>
    <p:sldId id="380" r:id="rId9"/>
    <p:sldId id="38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2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13"/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1297" autoAdjust="0"/>
  </p:normalViewPr>
  <p:slideViewPr>
    <p:cSldViewPr showGuides="1">
      <p:cViewPr varScale="1">
        <p:scale>
          <a:sx n="105" d="100"/>
          <a:sy n="105" d="100"/>
        </p:scale>
        <p:origin x="710" y="62"/>
      </p:cViewPr>
      <p:guideLst>
        <p:guide orient="horz" pos="1572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1" y="90535"/>
            <a:ext cx="1941135" cy="14906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514350"/>
            <a:ext cx="91417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TUẦN 33</a:t>
            </a:r>
            <a:endParaRPr lang="en-US" altLang="zh-CN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  <a:p>
            <a:pPr algn="ctr"/>
            <a:endParaRPr lang="en-US" altLang="zh-CN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MĨ THUẬT - LỚP 1</a:t>
            </a:r>
            <a:endParaRPr lang="en-US" altLang="zh-CN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7" descr="flower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57905"/>
            <a:ext cx="5064371" cy="5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809750"/>
            <a:ext cx="9141740" cy="146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US" sz="3600" b="1" dirty="0" err="1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8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PHONG CẢNH QUÊ HƯƠNG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51075"/>
            <a:ext cx="8905240" cy="2080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THỨ 2 NGÀY 5 THÁNG 5 NĂM 2025</a:t>
            </a:r>
            <a:endParaRPr lang="en-US" altLang="zh-CN" sz="1400" b="1" dirty="0" err="1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  <a:p>
            <a:pPr algn="ctr"/>
            <a:endParaRPr lang="en-US" altLang="zh-CN" sz="3600" b="1" dirty="0" err="1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  <a:p>
            <a:pPr algn="ctr"/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3: </a:t>
            </a:r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Góc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Mĩ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thuật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em</a:t>
            </a:r>
            <a:endParaRPr lang="en-US" altLang="zh-CN" sz="36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05" r="6770" b="30651"/>
          <a:stretch>
            <a:fillRect/>
          </a:stretch>
        </p:blipFill>
        <p:spPr>
          <a:xfrm>
            <a:off x="1447800" y="514350"/>
            <a:ext cx="7543800" cy="349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1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02" y="437866"/>
            <a:ext cx="2171997" cy="1762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28483"/>
            <a:ext cx="2362200" cy="1762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706" y="314538"/>
            <a:ext cx="2362200" cy="1876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02" y="2343151"/>
            <a:ext cx="2171997" cy="17622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348750"/>
            <a:ext cx="2341204" cy="1762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8707" y="2343152"/>
            <a:ext cx="2515492" cy="1762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7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52400" y="152400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háo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7270"/>
            <a:ext cx="990600" cy="512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111</Words>
  <Application>WPS Slides</Application>
  <PresentationFormat>On-screen Show (16:9)</PresentationFormat>
  <Paragraphs>10</Paragraphs>
  <Slides>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SimSun</vt:lpstr>
      <vt:lpstr>Wingdings</vt:lpstr>
      <vt:lpstr>Georgia</vt:lpstr>
      <vt:lpstr>.黑体-日本语</vt:lpstr>
      <vt:lpstr>Times New Roman</vt:lpstr>
      <vt:lpstr>Calibri</vt:lpstr>
      <vt:lpstr>Trebuchet MS</vt:lpstr>
      <vt:lpstr>Microsoft YaHei</vt:lpstr>
      <vt:lpstr>Arial Unicode MS</vt:lpstr>
      <vt:lpstr>Agency FB</vt:lpstr>
      <vt:lpstr>Algerian</vt:lpstr>
      <vt:lpstr>方正姚体</vt:lpstr>
      <vt:lpstr>Segoe Print</vt:lpstr>
      <vt:lpstr>Slipstream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hang tran</cp:lastModifiedBy>
  <cp:revision>312</cp:revision>
  <dcterms:created xsi:type="dcterms:W3CDTF">2020-08-19T08:40:00Z</dcterms:created>
  <dcterms:modified xsi:type="dcterms:W3CDTF">2025-05-05T00:28:31Z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591EEB9A871C4CA1A053E249D4B4EC64_12</vt:lpwstr>
  </property>
  <property fmtid="{D5CDD505-2E9C-101B-9397-08002B2CF9AE}" pid="3" name="KSOProductBuildVer">
    <vt:lpwstr>1033-12.2.0.20795</vt:lpwstr>
  </property>
</Properties>
</file>