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28"/>
  </p:notesMasterIdLst>
  <p:sldIdLst>
    <p:sldId id="257" r:id="rId4"/>
    <p:sldId id="7663" r:id="rId5"/>
    <p:sldId id="7664" r:id="rId6"/>
    <p:sldId id="259" r:id="rId7"/>
    <p:sldId id="7665" r:id="rId8"/>
    <p:sldId id="7666" r:id="rId9"/>
    <p:sldId id="7667" r:id="rId10"/>
    <p:sldId id="7681" r:id="rId11"/>
    <p:sldId id="7682" r:id="rId12"/>
    <p:sldId id="7669" r:id="rId13"/>
    <p:sldId id="7668" r:id="rId14"/>
    <p:sldId id="7670" r:id="rId15"/>
    <p:sldId id="7683" r:id="rId16"/>
    <p:sldId id="7671" r:id="rId17"/>
    <p:sldId id="331" r:id="rId18"/>
    <p:sldId id="333" r:id="rId19"/>
    <p:sldId id="348" r:id="rId20"/>
    <p:sldId id="334" r:id="rId21"/>
    <p:sldId id="353" r:id="rId22"/>
    <p:sldId id="350" r:id="rId23"/>
    <p:sldId id="7684" r:id="rId24"/>
    <p:sldId id="7685" r:id="rId25"/>
    <p:sldId id="7686" r:id="rId26"/>
    <p:sldId id="76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extLst>
      <p:ext uri="{BB962C8B-B14F-4D97-AF65-F5344CB8AC3E}">
        <p14:creationId xmlns:p14="http://schemas.microsoft.com/office/powerpoint/2010/main" val="27336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415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0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27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3333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4</a:t>
            </a:fld>
            <a:endParaRPr lang="en-US"/>
          </a:p>
        </p:txBody>
      </p:sp>
    </p:spTree>
    <p:extLst>
      <p:ext uri="{BB962C8B-B14F-4D97-AF65-F5344CB8AC3E}">
        <p14:creationId xmlns:p14="http://schemas.microsoft.com/office/powerpoint/2010/main" val="51241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70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06103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2025/5/4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2365273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760D-F50F-4B21-9BB5-F7B3C77B2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191F56-2B4E-45F4-9E1C-E86E1D909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142371-E1EE-4DC1-9655-053A964DA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9A8C4-3477-460A-A669-CBAE7E7C19C8}"/>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6" name="Footer Placeholder 5">
            <a:extLst>
              <a:ext uri="{FF2B5EF4-FFF2-40B4-BE49-F238E27FC236}">
                <a16:creationId xmlns:a16="http://schemas.microsoft.com/office/drawing/2014/main" id="{EAB3BCCE-9B05-4C6A-8881-40636D784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4021F-D27C-4532-B874-7AF16EC49B19}"/>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37217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E9F7-8207-4D89-961C-9C59337A3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4032E-08F6-49C7-91DE-B54242C8B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8EB84-148A-4C5C-A2BC-C2E5E71516B6}"/>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5" name="Footer Placeholder 4">
            <a:extLst>
              <a:ext uri="{FF2B5EF4-FFF2-40B4-BE49-F238E27FC236}">
                <a16:creationId xmlns:a16="http://schemas.microsoft.com/office/drawing/2014/main" id="{69F207E5-7A90-4DEC-941E-C835C13E1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7EBD6-0436-471E-8571-27D62CB98D2A}"/>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396240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D0406-1831-4AAA-AB63-089A1DA6F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2DD48-19B0-4273-B5E4-A3FB3A2AE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C983-06E7-4776-BE47-D9DBB9FCFE81}"/>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5" name="Footer Placeholder 4">
            <a:extLst>
              <a:ext uri="{FF2B5EF4-FFF2-40B4-BE49-F238E27FC236}">
                <a16:creationId xmlns:a16="http://schemas.microsoft.com/office/drawing/2014/main" id="{7830FD87-CECF-49E2-8190-5111D3061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6135E-A1A6-4C2E-878D-C1A1FCB9C970}"/>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266055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09819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0965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55072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057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85160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973735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075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F833-06AF-4114-B63E-90B473562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A7F750-56EA-4CF3-9C9D-35A67E358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8845A-8D85-45CA-8E56-DD1516D8B49D}"/>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5" name="Footer Placeholder 4">
            <a:extLst>
              <a:ext uri="{FF2B5EF4-FFF2-40B4-BE49-F238E27FC236}">
                <a16:creationId xmlns:a16="http://schemas.microsoft.com/office/drawing/2014/main" id="{6C6BC290-6D4B-4ABB-9F19-E6ED167DA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B3237-4E64-4331-9899-8F106563FA2E}"/>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62588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08625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2163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810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5/4/2025</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75650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9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4366-D3D6-4938-A9DD-7F2E1D6B2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F2787C-ED3F-48D3-A001-ED3DFE675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BA1AD-E732-4E58-BE04-F6190971A3B2}"/>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5" name="Footer Placeholder 4">
            <a:extLst>
              <a:ext uri="{FF2B5EF4-FFF2-40B4-BE49-F238E27FC236}">
                <a16:creationId xmlns:a16="http://schemas.microsoft.com/office/drawing/2014/main" id="{503A3391-DA5E-40F4-A646-8A6CFFBC6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25782-5256-4A13-9EB8-7FD69AC4EE93}"/>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237912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4F70-8E5A-4D00-B868-F53D2AC74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5C216-5382-4814-A0A6-06C74B77B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731E4-D6C7-4C3B-A0D9-58E95AAAE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9A0BA3-DBAE-493D-9943-83055B5FC94A}"/>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6" name="Footer Placeholder 5">
            <a:extLst>
              <a:ext uri="{FF2B5EF4-FFF2-40B4-BE49-F238E27FC236}">
                <a16:creationId xmlns:a16="http://schemas.microsoft.com/office/drawing/2014/main" id="{71C5DAED-2F01-41B5-AE35-F3D0E6675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3454B-76A0-448E-B1BA-47C4992BFB9E}"/>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76159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CCFF-7D79-4D7D-840A-28D36971D0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7B57A-DC9C-464B-B26D-7292D8EC3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4629D-93F0-4C77-9EA7-A493379EF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455E3A-9DF4-4E0C-B01B-BD9984C1F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605F3-BEEC-4528-A9A2-24FE9CA09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52EA2-FEAA-40AF-BAED-D50935143B80}"/>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8" name="Footer Placeholder 7">
            <a:extLst>
              <a:ext uri="{FF2B5EF4-FFF2-40B4-BE49-F238E27FC236}">
                <a16:creationId xmlns:a16="http://schemas.microsoft.com/office/drawing/2014/main" id="{753CB12E-D84D-4E16-A342-0B175C625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9D351-0818-4078-8E0D-78FA1FCB29FA}"/>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396896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C2B9-28D6-4254-88EA-FF13960E5A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BBE5A-A01E-4A2E-987A-38BD99ABDD39}"/>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4" name="Footer Placeholder 3">
            <a:extLst>
              <a:ext uri="{FF2B5EF4-FFF2-40B4-BE49-F238E27FC236}">
                <a16:creationId xmlns:a16="http://schemas.microsoft.com/office/drawing/2014/main" id="{70C16EFA-BE13-441D-9E81-03F13BE5E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4A824-30F3-4A23-8492-76AA6DBB0988}"/>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322748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71DCC-D635-4B18-93A2-DF12459CFC54}"/>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3" name="Footer Placeholder 2">
            <a:extLst>
              <a:ext uri="{FF2B5EF4-FFF2-40B4-BE49-F238E27FC236}">
                <a16:creationId xmlns:a16="http://schemas.microsoft.com/office/drawing/2014/main" id="{811B9044-B682-4C30-8857-5F659F1AC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B03B0-278F-4D85-A657-10DFCDA93993}"/>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41704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3A0C-6FC3-495E-BE28-7B08801B6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735B6-24E2-4DF2-B638-DB836A01A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335A22-972C-45A2-BE82-81DAD1F52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83296-67C7-4A21-BC76-44CF97A946EC}"/>
              </a:ext>
            </a:extLst>
          </p:cNvPr>
          <p:cNvSpPr>
            <a:spLocks noGrp="1"/>
          </p:cNvSpPr>
          <p:nvPr>
            <p:ph type="dt" sz="half" idx="10"/>
          </p:nvPr>
        </p:nvSpPr>
        <p:spPr/>
        <p:txBody>
          <a:bodyPr/>
          <a:lstStyle/>
          <a:p>
            <a:fld id="{FDA00A67-5BB5-4A83-A2F0-D739D6C77EEB}" type="datetimeFigureOut">
              <a:rPr lang="en-US" smtClean="0"/>
              <a:t>5/4/2025</a:t>
            </a:fld>
            <a:endParaRPr lang="en-US"/>
          </a:p>
        </p:txBody>
      </p:sp>
      <p:sp>
        <p:nvSpPr>
          <p:cNvPr id="6" name="Footer Placeholder 5">
            <a:extLst>
              <a:ext uri="{FF2B5EF4-FFF2-40B4-BE49-F238E27FC236}">
                <a16:creationId xmlns:a16="http://schemas.microsoft.com/office/drawing/2014/main" id="{F1A9C747-8FAE-49D2-94E6-69BCAB9ED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4D835-8F1F-439F-8A52-3A16E31E75EE}"/>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4138175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2025/5/4</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055365125"/>
      </p:ext>
    </p:extLst>
  </p:cSld>
  <p:clrMap bg1="lt1" tx1="dk1" bg2="lt2" tx2="dk2" accent1="accent1" accent2="accent2" accent3="accent3" accent4="accent4" accent5="accent5" accent6="accent6" hlink="hlink" folHlink="folHlink"/>
  <p:sldLayoutIdLst>
    <p:sldLayoutId id="2147483661" r:id="rId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7318E-6F88-42FB-8CE5-5803BBD62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8EBAF-4046-4333-9D99-0F1154925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7ADD3-40D2-46DF-A184-6F931ADEC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0A67-5BB5-4A83-A2F0-D739D6C77EEB}" type="datetimeFigureOut">
              <a:rPr lang="en-US" smtClean="0"/>
              <a:t>5/4/2025</a:t>
            </a:fld>
            <a:endParaRPr lang="en-US"/>
          </a:p>
        </p:txBody>
      </p:sp>
      <p:sp>
        <p:nvSpPr>
          <p:cNvPr id="5" name="Footer Placeholder 4">
            <a:extLst>
              <a:ext uri="{FF2B5EF4-FFF2-40B4-BE49-F238E27FC236}">
                <a16:creationId xmlns:a16="http://schemas.microsoft.com/office/drawing/2014/main" id="{931CCE29-DEB7-4655-ABB1-898FA1992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6DA5AE-6A87-4C52-B8AF-900FBB3EB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A0D28-91E6-4572-9415-A6994B878435}" type="slidenum">
              <a:rPr lang="en-US" smtClean="0"/>
              <a:t>‹#›</a:t>
            </a:fld>
            <a:endParaRPr lang="en-US"/>
          </a:p>
        </p:txBody>
      </p:sp>
    </p:spTree>
    <p:extLst>
      <p:ext uri="{BB962C8B-B14F-4D97-AF65-F5344CB8AC3E}">
        <p14:creationId xmlns:p14="http://schemas.microsoft.com/office/powerpoint/2010/main" val="5103978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411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artoon cloud with a black background&#10;&#10;Description automatically generated">
            <a:extLst>
              <a:ext uri="{FF2B5EF4-FFF2-40B4-BE49-F238E27FC236}">
                <a16:creationId xmlns:a16="http://schemas.microsoft.com/office/drawing/2014/main" id="{6B5DB035-97B3-852E-02FD-36CABFA77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a:extLst>
              <a:ext uri="{FF2B5EF4-FFF2-40B4-BE49-F238E27FC236}">
                <a16:creationId xmlns:a16="http://schemas.microsoft.com/office/drawing/2014/main" id="{CC346AEF-CE6A-DCF2-0605-562A3E2F74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5011" b="-9313"/>
          <a:stretch/>
        </p:blipFill>
        <p:spPr>
          <a:xfrm>
            <a:off x="93550" y="0"/>
            <a:ext cx="3267398" cy="1807498"/>
          </a:xfrm>
          <a:prstGeom prst="rect">
            <a:avLst/>
          </a:prstGeom>
        </p:spPr>
      </p:pic>
      <p:pic>
        <p:nvPicPr>
          <p:cNvPr id="4" name="Picture 3">
            <a:extLst>
              <a:ext uri="{FF2B5EF4-FFF2-40B4-BE49-F238E27FC236}">
                <a16:creationId xmlns:a16="http://schemas.microsoft.com/office/drawing/2014/main" id="{8EAEDDA9-173F-9544-0C52-BC3599A84043}"/>
              </a:ext>
            </a:extLst>
          </p:cNvPr>
          <p:cNvPicPr>
            <a:picLocks noChangeAspect="1"/>
          </p:cNvPicPr>
          <p:nvPr/>
        </p:nvPicPr>
        <p:blipFill>
          <a:blip r:embed="rId6"/>
          <a:stretch>
            <a:fillRect/>
          </a:stretch>
        </p:blipFill>
        <p:spPr>
          <a:xfrm>
            <a:off x="4089371" y="1807498"/>
            <a:ext cx="4342730" cy="801796"/>
          </a:xfrm>
          <a:prstGeom prst="rect">
            <a:avLst/>
          </a:prstGeom>
        </p:spPr>
      </p:pic>
      <p:grpSp>
        <p:nvGrpSpPr>
          <p:cNvPr id="7" name="Group 6">
            <a:extLst>
              <a:ext uri="{FF2B5EF4-FFF2-40B4-BE49-F238E27FC236}">
                <a16:creationId xmlns:a16="http://schemas.microsoft.com/office/drawing/2014/main" id="{13FF03A2-00F7-3AAD-4EBC-775C2E373BBF}"/>
              </a:ext>
            </a:extLst>
          </p:cNvPr>
          <p:cNvGrpSpPr/>
          <p:nvPr/>
        </p:nvGrpSpPr>
        <p:grpSpPr>
          <a:xfrm rot="20101935">
            <a:off x="986242" y="1387477"/>
            <a:ext cx="2852334" cy="1346200"/>
            <a:chOff x="1347402" y="1596803"/>
            <a:chExt cx="3848705" cy="1651404"/>
          </a:xfrm>
        </p:grpSpPr>
        <p:grpSp>
          <p:nvGrpSpPr>
            <p:cNvPr id="8" name="Group 7">
              <a:extLst>
                <a:ext uri="{FF2B5EF4-FFF2-40B4-BE49-F238E27FC236}">
                  <a16:creationId xmlns:a16="http://schemas.microsoft.com/office/drawing/2014/main" id="{B28F807F-A17C-020A-3F78-FDEB8267D2ED}"/>
                </a:ext>
              </a:extLst>
            </p:cNvPr>
            <p:cNvGrpSpPr/>
            <p:nvPr/>
          </p:nvGrpSpPr>
          <p:grpSpPr>
            <a:xfrm>
              <a:off x="1347402" y="1596803"/>
              <a:ext cx="3848705" cy="1651404"/>
              <a:chOff x="1399759" y="1639297"/>
              <a:chExt cx="3848705" cy="1651404"/>
            </a:xfrm>
          </p:grpSpPr>
          <p:pic>
            <p:nvPicPr>
              <p:cNvPr id="10" name="Picture 9">
                <a:extLst>
                  <a:ext uri="{FF2B5EF4-FFF2-40B4-BE49-F238E27FC236}">
                    <a16:creationId xmlns:a16="http://schemas.microsoft.com/office/drawing/2014/main" id="{FEA1D915-72E7-0C43-ADBB-E4AD4EBDA5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1" name="Rectangle 10">
                <a:extLst>
                  <a:ext uri="{FF2B5EF4-FFF2-40B4-BE49-F238E27FC236}">
                    <a16:creationId xmlns:a16="http://schemas.microsoft.com/office/drawing/2014/main" id="{5CA2148C-C1FF-A9C9-7D21-853AD26DA28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E40FA25-C6B2-2AD5-0735-FAB2DAA51952}"/>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a:extLst>
              <a:ext uri="{FF2B5EF4-FFF2-40B4-BE49-F238E27FC236}">
                <a16:creationId xmlns:a16="http://schemas.microsoft.com/office/drawing/2014/main" id="{401EAD80-6860-A9FF-7602-B2BF2DBF9854}"/>
              </a:ext>
            </a:extLst>
          </p:cNvPr>
          <p:cNvPicPr>
            <a:picLocks noChangeAspect="1"/>
          </p:cNvPicPr>
          <p:nvPr/>
        </p:nvPicPr>
        <p:blipFill>
          <a:blip r:embed="rId8"/>
          <a:stretch>
            <a:fillRect/>
          </a:stretch>
        </p:blipFill>
        <p:spPr>
          <a:xfrm>
            <a:off x="2168282" y="2163557"/>
            <a:ext cx="8541236" cy="3273836"/>
          </a:xfrm>
          <a:prstGeom prst="rect">
            <a:avLst/>
          </a:prstGeom>
        </p:spPr>
      </p:pic>
      <p:sp>
        <p:nvSpPr>
          <p:cNvPr id="5" name="TextBox 4">
            <a:extLst>
              <a:ext uri="{FF2B5EF4-FFF2-40B4-BE49-F238E27FC236}">
                <a16:creationId xmlns:a16="http://schemas.microsoft.com/office/drawing/2014/main" id="{B39FD5F1-538C-4AD2-BC3D-EB506940B53B}"/>
              </a:ext>
            </a:extLst>
          </p:cNvPr>
          <p:cNvSpPr txBox="1"/>
          <p:nvPr/>
        </p:nvSpPr>
        <p:spPr>
          <a:xfrm>
            <a:off x="4294598" y="1417256"/>
            <a:ext cx="3978974" cy="400110"/>
          </a:xfrm>
          <a:prstGeom prst="rect">
            <a:avLst/>
          </a:prstGeom>
          <a:noFill/>
        </p:spPr>
        <p:txBody>
          <a:bodyPr wrap="none" rtlCol="0">
            <a:spAutoFit/>
          </a:bodyPr>
          <a:lstStyle/>
          <a:p>
            <a:r>
              <a:rPr lang="en-US" sz="2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a:t>
            </a: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30 </a:t>
            </a:r>
            <a:r>
              <a:rPr lang="en-US" sz="2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tháng</a:t>
            </a: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9 </a:t>
            </a:r>
            <a:r>
              <a:rPr lang="en-US" sz="2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2024</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id="{EB77E898-3865-2485-CF8B-7200BC7FD0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id="{316BD6FB-76F8-3248-7A1C-3A9F92C5A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id="{8D0CF023-EF80-8952-4A44-26EA45F7B7FD}"/>
              </a:ext>
            </a:extLst>
          </p:cNvPr>
          <p:cNvGrpSpPr/>
          <p:nvPr/>
        </p:nvGrpSpPr>
        <p:grpSpPr>
          <a:xfrm>
            <a:off x="3341802" y="669046"/>
            <a:ext cx="5614100" cy="1015663"/>
            <a:chOff x="7026460" y="2579491"/>
            <a:chExt cx="4129874" cy="3979589"/>
          </a:xfrm>
        </p:grpSpPr>
        <p:sp>
          <p:nvSpPr>
            <p:cNvPr id="4048" name="TextBox 4047">
              <a:extLst>
                <a:ext uri="{FF2B5EF4-FFF2-40B4-BE49-F238E27FC236}">
                  <a16:creationId xmlns:a16="http://schemas.microsoft.com/office/drawing/2014/main" id="{46B63433-1C20-DB5E-35FD-001888DBF2F0}"/>
                </a:ext>
              </a:extLst>
            </p:cNvPr>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id="{DC567E0B-C742-9B0A-76A3-8629F7E5D985}"/>
                </a:ext>
              </a:extLst>
            </p:cNvPr>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id="{AE5A756D-7D0B-C7CB-A8F1-0BBEEAB51CC8}"/>
                  </a:ext>
                </a:extLst>
              </p:cNvPr>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id="{D7EEBE05-B41E-0D2E-E57E-D566CD9849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id="{735F985A-879C-12EE-C673-0A332AA6C1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id="{0BE49DF1-5753-9CB4-6692-AEB062087E8A}"/>
              </a:ext>
            </a:extLst>
          </p:cNvPr>
          <p:cNvPicPr>
            <a:picLocks noChangeAspect="1"/>
          </p:cNvPicPr>
          <p:nvPr/>
        </p:nvPicPr>
        <p:blipFill>
          <a:blip r:embed="rId6"/>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id="{59707871-CEFF-F91E-A70E-E7A54E510199}"/>
              </a:ext>
            </a:extLst>
          </p:cNvPr>
          <p:cNvPicPr>
            <a:picLocks noChangeAspect="1"/>
          </p:cNvPicPr>
          <p:nvPr/>
        </p:nvPicPr>
        <p:blipFill>
          <a:blip r:embed="rId7"/>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8F152227-6B12-030A-FAF5-3277A4ECFA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0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09A0EF-AA57-D698-88DA-38BD6A5C0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3924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39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48581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3052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6"/>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7"/>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8"/>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id="{5B51AD1A-D1B0-9A03-879F-CBE60535D418}"/>
              </a:ext>
            </a:extLst>
          </p:cNvPr>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id="{CE72F674-556B-911D-908A-F94121AA3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479969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7DB6268F-787D-EDDC-37B3-92988DE8392B}"/>
              </a:ext>
            </a:extLst>
          </p:cNvPr>
          <p:cNvPicPr>
            <a:picLocks noChangeAspect="1"/>
          </p:cNvPicPr>
          <p:nvPr/>
        </p:nvPicPr>
        <p:blipFill>
          <a:blip r:embed="rId4"/>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2016140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77253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018594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6C270-F174-C876-7788-A45AA25CDE80}"/>
              </a:ext>
            </a:extLst>
          </p:cNvPr>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AC591-C745-F613-E5B4-AA44654D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id="{14852A85-1C07-4CDC-BF6D-D451FF74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031988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id="{D1A98AD2-5991-80A8-1280-BC20063CF7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id="{5C260DEE-9634-CD8B-96CB-9EE6AE4E0F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id="{94911F36-8CA0-EA9D-DCD2-7622F979ACDE}"/>
              </a:ext>
            </a:extLst>
          </p:cNvPr>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id="{5E3F65B4-30F1-5C99-57F4-8429E5D4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id="{AAA4DAB4-4A4C-D75C-303C-2F48CD42A2AD}"/>
              </a:ext>
            </a:extLst>
          </p:cNvPr>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id="{F4742528-1121-8E17-3878-B12A7A35081B}"/>
              </a:ext>
            </a:extLst>
          </p:cNvPr>
          <p:cNvPicPr>
            <a:picLocks noChangeAspect="1"/>
          </p:cNvPicPr>
          <p:nvPr/>
        </p:nvPicPr>
        <p:blipFill>
          <a:blip r:embed="rId4"/>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15069611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E30F415-6FB1-99AC-6B58-01FB2EBC677F}"/>
              </a:ext>
            </a:extLst>
          </p:cNvPr>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503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726</Words>
  <Application>Microsoft Office PowerPoint</Application>
  <PresentationFormat>Widescreen</PresentationFormat>
  <Paragraphs>61</Paragraphs>
  <Slides>24</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#9Slide05 SVNClementine</vt:lpstr>
      <vt:lpstr>Arial</vt:lpstr>
      <vt:lpstr>Broadway</vt:lpstr>
      <vt:lpstr>Calibri</vt:lpstr>
      <vt:lpstr>Calibri Light</vt:lpstr>
      <vt:lpstr>Cambria</vt:lpstr>
      <vt:lpstr>Tahoma</vt:lpstr>
      <vt:lpstr>Times New Roman</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Lan LTHGBH</cp:lastModifiedBy>
  <cp:revision>44</cp:revision>
  <dcterms:created xsi:type="dcterms:W3CDTF">2023-07-06T09:16:36Z</dcterms:created>
  <dcterms:modified xsi:type="dcterms:W3CDTF">2025-05-04T14:46:22Z</dcterms:modified>
</cp:coreProperties>
</file>