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2"/>
  </p:notesMasterIdLst>
  <p:sldIdLst>
    <p:sldId id="425" r:id="rId2"/>
    <p:sldId id="443" r:id="rId3"/>
    <p:sldId id="440" r:id="rId4"/>
    <p:sldId id="460" r:id="rId5"/>
    <p:sldId id="428" r:id="rId6"/>
    <p:sldId id="451" r:id="rId7"/>
    <p:sldId id="452" r:id="rId8"/>
    <p:sldId id="453" r:id="rId9"/>
    <p:sldId id="454" r:id="rId10"/>
    <p:sldId id="455" r:id="rId11"/>
    <p:sldId id="433" r:id="rId12"/>
    <p:sldId id="457" r:id="rId13"/>
    <p:sldId id="448" r:id="rId14"/>
    <p:sldId id="445" r:id="rId15"/>
    <p:sldId id="458" r:id="rId16"/>
    <p:sldId id="459" r:id="rId17"/>
    <p:sldId id="461" r:id="rId18"/>
    <p:sldId id="438" r:id="rId19"/>
    <p:sldId id="449" r:id="rId20"/>
    <p:sldId id="40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FF66"/>
    <a:srgbClr val="FF66FF"/>
    <a:srgbClr val="0033CC"/>
    <a:srgbClr val="000066"/>
    <a:srgbClr val="FFCCCC"/>
    <a:srgbClr val="FF99CC"/>
    <a:srgbClr val="FF6600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73524" autoAdjust="0"/>
  </p:normalViewPr>
  <p:slideViewPr>
    <p:cSldViewPr>
      <p:cViewPr>
        <p:scale>
          <a:sx n="57" d="100"/>
          <a:sy n="57" d="100"/>
        </p:scale>
        <p:origin x="-804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8F0F4-EED9-4A2B-96CE-15CB61A5B99F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E47C9-293F-4057-8637-14E653104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E47C9-293F-4057-8637-14E6531042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5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E47C9-293F-4057-8637-14E6531042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45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E47C9-293F-4057-8637-14E6531042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4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2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0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9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4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2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6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2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3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6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2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7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aio%20lap\Desktop\tpa%20doc%20hai%20anh%20em\BaMeChoCon-DuongDiemDuyen_4ehsr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ownloads\79592837_2508283156117126_5796613825482457088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9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143000"/>
            <a:ext cx="8839200" cy="1305818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 LIỆT CHÀO MỪNG QUÝ </a:t>
            </a:r>
            <a:r>
              <a:rPr lang="en-US" sz="32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THẦY CÔ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839200" cy="1194375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en-US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 DỰ GIỜ THĂM LỚP CHÚNG EM LỚP 2A1</a:t>
            </a:r>
            <a:endParaRPr lang="en-US" sz="32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7557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TỰ NHIÊN VÀ XÃ HỘI</a:t>
            </a:r>
          </a:p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8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TRƯỜNG HỌC CỦA CHÚNG EM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60960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 viên thực hiện:  Nguyễn Thị Thọ</a:t>
            </a:r>
            <a:endParaRPr lang="en-US" sz="2800" b="1" i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4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istrator\Downloads\78663058_2511780745767367_6847459170237546496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93470"/>
            <a:ext cx="4495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istrator\Downloads\79024560_2511780619100713_1173279529330802688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4102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3810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PHÒNG LÀM VIỆC</a:t>
            </a:r>
            <a:endParaRPr lang="en-US" sz="48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8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74320"/>
            <a:ext cx="7520940" cy="54864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2291" name="Picture 3" descr="C:\Users\Administrator\Downloads\78675985_2508284459450329_1971208741244108800_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4800"/>
            <a:ext cx="9139844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8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PHÒNG LÀM VIỆC</a:t>
            </a:r>
            <a:endParaRPr lang="en-US" sz="48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9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istrator\Downloads\78784806_2508909152721193_8202072682661937152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5897"/>
            <a:ext cx="4191000" cy="677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istrator\Downloads\76751444_2508909809387794_3600015104738852864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32371"/>
            <a:ext cx="4953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istrator\Downloads\78691490_2511781325767309_4908969545688940544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95" y="3632662"/>
            <a:ext cx="48387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6096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PHÒNG LÀM VIỆC</a:t>
            </a:r>
            <a:endParaRPr lang="en-US" sz="48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5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dministrator\Downloads\78611389_2508908476054594_1719741262216560640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419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ownloads\78421203_2508907972721311_3477858357870592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52400"/>
            <a:ext cx="443865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istrator\Downloads\78193516_2508908386054603_8071930882920808448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431153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4572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PHÒNG ĂN BÁN TRÚ</a:t>
            </a:r>
            <a:endParaRPr lang="en-US" sz="40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istrator\Downloads\78108831_2508284732783635_4697681365456388096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-41564"/>
            <a:ext cx="4953000" cy="677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ownloads\78361658_2508284909450284_6540484543193808896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3251"/>
            <a:ext cx="43434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7620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PHÒNG VỆ SINH</a:t>
            </a:r>
            <a:endParaRPr lang="en-US" sz="48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1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dministrator\Downloads\78553161_2511780919100683_2310867227596816384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3810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SÂN TRƯỜN</a:t>
            </a:r>
            <a:r>
              <a:rPr lang="en-US" sz="48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sz="48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72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dministrator\Downloads\78160830_2511781092433999_2504877561851412480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457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VƯỜN TRƯỜNG</a:t>
            </a:r>
            <a:endParaRPr lang="en-US" sz="48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40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083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Administrator\Downloads\79592837_2508283156117126_5796613825482457088_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240" y="3810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867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ĐC: 38- LƯƠNG THẾ VINH- ĐẠT HIẾU 5-    PHƯỜNG ĐẠT HIẾU- THỊ XÃ BUÔN HỒ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8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6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ownloads\78287688_2508893119389463_3291384484334665728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5240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Thứ ba, ngày 10 tháng 12 năm 2019</a:t>
            </a:r>
            <a:endParaRPr lang="en-US" sz="4000" b="1" i="1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2004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en-US" sz="6000" b="1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2400" y="4572000"/>
            <a:ext cx="929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8</a:t>
            </a:r>
            <a:r>
              <a:rPr lang="en-US" sz="40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Trường học của chúng em ( Tiết 1)</a:t>
            </a:r>
            <a:endParaRPr lang="en-US" sz="40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6667"/>
          <a:stretch>
            <a:fillRect/>
          </a:stretch>
        </p:blipFill>
        <p:spPr bwMode="auto">
          <a:xfrm>
            <a:off x="0" y="7239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 descr="Hoa h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326063"/>
            <a:ext cx="13462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762000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40"/>
          <p:cNvSpPr>
            <a:spLocks noChangeArrowheads="1" noChangeShapeType="1" noTextEdit="1"/>
          </p:cNvSpPr>
          <p:nvPr/>
        </p:nvSpPr>
        <p:spPr bwMode="auto">
          <a:xfrm>
            <a:off x="533400" y="1523999"/>
            <a:ext cx="8382000" cy="3802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366"/>
              </a:avLst>
            </a:prstTxWarp>
            <a:scene3d>
              <a:camera prst="legacyObliqueTopRight">
                <a:rot lat="19799980" lon="0" rev="0"/>
              </a:camera>
              <a:lightRig rig="legacyFlat3" dir="b"/>
            </a:scene3d>
            <a:sp3d extrusionH="430200" prstMaterial="legacyMatte">
              <a:extrusionClr>
                <a:schemeClr val="accent2"/>
              </a:extrusionClr>
            </a:sp3d>
          </a:bodyPr>
          <a:lstStyle/>
          <a:p>
            <a:pPr algn="ctr"/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XIN CHÂN THÀNH CÁM ƠN </a:t>
            </a:r>
          </a:p>
          <a:p>
            <a:pPr algn="ctr"/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QUÝ THẦY </a:t>
            </a:r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 </a:t>
            </a:r>
            <a:r>
              <a:rPr lang="vi-VN" sz="3600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VÀ CÁC EM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i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Kính </a:t>
            </a:r>
            <a:r>
              <a:rPr lang="en-US" sz="3600" b="1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quý</a:t>
            </a:r>
            <a:r>
              <a:rPr lang="en-US" sz="3600" b="1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thật </a:t>
            </a:r>
            <a:r>
              <a:rPr lang="en-US" sz="3600" b="1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nhiều</a:t>
            </a:r>
            <a:r>
              <a:rPr lang="en-US" sz="3600" b="1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sức</a:t>
            </a:r>
            <a:r>
              <a:rPr lang="en-US" sz="3600" b="1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 các em chăm ngoan học giỏi</a:t>
            </a:r>
          </a:p>
          <a:p>
            <a:pPr algn="ctr"/>
            <a:r>
              <a:rPr lang="vi-VN" sz="3600" kern="1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BaMeChoCon-DuongDiemDuyen_4ehs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6134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825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2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85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                   Thứ ba, ngày 10 tháng 12 năm 2019</a:t>
            </a:r>
            <a:endParaRPr lang="en-US" sz="2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4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nhiên và xã hội</a:t>
            </a:r>
          </a:p>
          <a:p>
            <a:r>
              <a:rPr lang="en-US" sz="4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8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Trường học của chúng em ( Tiết 1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79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0775" y="703672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PHÒNG HỌC</a:t>
            </a:r>
            <a:endParaRPr lang="en-US" sz="54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2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74320"/>
            <a:ext cx="7520940" cy="54864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7170" name="Picture 2" descr="C:\Users\Administrator\Downloads\79897332_2508283476117094_524546052372561920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868"/>
            <a:ext cx="9144000" cy="694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HỌC TIN HỌC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ownloads\76760036_2511780192434089_3621836330331275264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228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PHÒNG THƯ VIỆ</a:t>
            </a:r>
            <a:r>
              <a:rPr lang="en-US" sz="48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40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2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ownloads\78697222_2508284196117022_4321205590513680384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96"/>
            <a:ext cx="4953000" cy="68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ownloads\78880964_2511781519100623_9027528533248835584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2" y="0"/>
            <a:ext cx="4190998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674132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PHÒNG LÀM VIỆ</a:t>
            </a:r>
            <a:r>
              <a:rPr lang="en-US" sz="48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8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4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istrator\Downloads\78691093_2511780565767385_488727713475565977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24938"/>
            <a:ext cx="473964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ownloads\79440650_2511804082431700_8305822823197179904_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46960" y="457200"/>
            <a:ext cx="6568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8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PHÒNG LÀM VIỆC</a:t>
            </a:r>
            <a:endParaRPr lang="en-US" sz="48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0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istrator\Downloads\79352562_2508283759450399_1441367982038056960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\Downloads\78549608_2508283892783719_3433125298525175808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96" y="1"/>
            <a:ext cx="4857404" cy="330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istrator\Downloads\79444462_2511806159098159_8950152846280491008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96" y="3505200"/>
            <a:ext cx="4857404" cy="334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45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PHÒNG LÀM VIỆC</a:t>
            </a:r>
            <a:endParaRPr lang="en-US" sz="48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02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5437</TotalTime>
  <Words>187</Words>
  <Application>Microsoft Office PowerPoint</Application>
  <PresentationFormat>On-screen Show (4:3)</PresentationFormat>
  <Paragraphs>33</Paragraphs>
  <Slides>20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</dc:creator>
  <cp:lastModifiedBy>Admin</cp:lastModifiedBy>
  <cp:revision>510</cp:revision>
  <dcterms:created xsi:type="dcterms:W3CDTF">2016-11-17T15:59:52Z</dcterms:created>
  <dcterms:modified xsi:type="dcterms:W3CDTF">2019-12-09T15:37:49Z</dcterms:modified>
</cp:coreProperties>
</file>