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63" r:id="rId4"/>
    <p:sldId id="264" r:id="rId5"/>
    <p:sldId id="259" r:id="rId6"/>
    <p:sldId id="260" r:id="rId7"/>
    <p:sldId id="261" r:id="rId8"/>
    <p:sldId id="265" r:id="rId9"/>
    <p:sldId id="266" r:id="rId10"/>
    <p:sldId id="267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0CBE-8A5D-43A7-A1F2-7362B9440F41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EBB-5F24-4F76-AAE3-7413EF754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0CBE-8A5D-43A7-A1F2-7362B9440F41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EBB-5F24-4F76-AAE3-7413EF754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0CBE-8A5D-43A7-A1F2-7362B9440F41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EBB-5F24-4F76-AAE3-7413EF754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0CBE-8A5D-43A7-A1F2-7362B9440F41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EBB-5F24-4F76-AAE3-7413EF754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0CBE-8A5D-43A7-A1F2-7362B9440F41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EBB-5F24-4F76-AAE3-7413EF754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0CBE-8A5D-43A7-A1F2-7362B9440F41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EBB-5F24-4F76-AAE3-7413EF754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0CBE-8A5D-43A7-A1F2-7362B9440F41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EBB-5F24-4F76-AAE3-7413EF754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0CBE-8A5D-43A7-A1F2-7362B9440F41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EBB-5F24-4F76-AAE3-7413EF754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0CBE-8A5D-43A7-A1F2-7362B9440F41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EBB-5F24-4F76-AAE3-7413EF754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0CBE-8A5D-43A7-A1F2-7362B9440F41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EBB-5F24-4F76-AAE3-7413EF754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0CBE-8A5D-43A7-A1F2-7362B9440F41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EBB-5F24-4F76-AAE3-7413EF754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D0CBE-8A5D-43A7-A1F2-7362B9440F41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9FEBB-5F24-4F76-AAE3-7413EF754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ownloads\NhacKhongLoiHay-Hoatau_psb4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ownloads\NhacKhongLoiHay-Hoatau_psb4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038600" cy="762000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PHÒNG GD&amp;ĐT THỊ XÃ BUÔN HỒ</a:t>
            </a:r>
            <a:b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en-US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990600"/>
            <a:ext cx="8458200" cy="990600"/>
          </a:xfrm>
          <a:scene3d>
            <a:camera prst="perspectiveRight"/>
            <a:lightRig rig="threePt" dir="t"/>
          </a:scene3d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HỘI THI CÁN BỘ THƯ VIỆN GIỎI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048000"/>
            <a:ext cx="9144001" cy="3810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57200" y="1905000"/>
            <a:ext cx="8234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PHẦN THI: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GiỚI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THIỆU SÁCH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5410200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CBTV: </a:t>
            </a:r>
            <a:r>
              <a:rPr lang="en-US" sz="24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Long</a:t>
            </a:r>
          </a:p>
          <a:p>
            <a:r>
              <a:rPr lang="en-US" sz="24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TH </a:t>
            </a:r>
            <a:r>
              <a:rPr lang="en-US" sz="24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Gấm</a:t>
            </a:r>
            <a:endParaRPr lang="en-US" sz="24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 2018- 2019</a:t>
            </a:r>
            <a:endParaRPr lang="en-US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LONG TV\20190213_075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11600"/>
            <a:ext cx="2438400" cy="2946400"/>
          </a:xfrm>
          <a:prstGeom prst="rect">
            <a:avLst/>
          </a:prstGeom>
          <a:noFill/>
        </p:spPr>
      </p:pic>
      <p:pic>
        <p:nvPicPr>
          <p:cNvPr id="8" name="NhacKhongLoiHay-Hoatau_psb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190219_0833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8600" y="0"/>
            <a:ext cx="9372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10000" y="5410200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CBTV: </a:t>
            </a:r>
            <a:r>
              <a:rPr lang="en-US" sz="2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Long</a:t>
            </a:r>
          </a:p>
          <a:p>
            <a:r>
              <a:rPr lang="en-US" sz="2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 </a:t>
            </a:r>
            <a:r>
              <a:rPr lang="en-US" sz="2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Gấm</a:t>
            </a:r>
            <a:endParaRPr lang="en-US" sz="24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2018- 2019</a:t>
            </a:r>
            <a:endParaRPr lang="en-US" sz="2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LONG TV\20190213_075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11600"/>
            <a:ext cx="2438400" cy="2946400"/>
          </a:xfrm>
          <a:prstGeom prst="rect">
            <a:avLst/>
          </a:prstGeom>
          <a:noFill/>
        </p:spPr>
      </p:pic>
      <p:pic>
        <p:nvPicPr>
          <p:cNvPr id="8" name="NhacKhongLoiHay-Hoatau_psb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524000"/>
            <a:ext cx="94488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77039"/>
              </a:avLst>
            </a:prstTxWarp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KÍNH CHÚC BAN GIÁM KHẢO SỨC KHỎE</a:t>
            </a:r>
          </a:p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CHÚC HỘI THI THÀNH CÔNG TỐT ĐẸP!</a:t>
            </a:r>
            <a:endParaRPr lang="en-US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90118_101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received_209479345057611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66374"/>
          </a:xfrm>
          <a:prstGeom prst="rect">
            <a:avLst/>
          </a:prstGeom>
        </p:spPr>
      </p:pic>
      <p:pic>
        <p:nvPicPr>
          <p:cNvPr id="7" name="Picture 6" descr="FB_IMG_15523758566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629400"/>
          </a:xfrm>
          <a:prstGeom prst="rect">
            <a:avLst/>
          </a:prstGeom>
        </p:spPr>
      </p:pic>
      <p:pic>
        <p:nvPicPr>
          <p:cNvPr id="8" name="Picture 7" descr="FB_IMG_155237586959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90118_1005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20190118_1005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20190118_1005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20190319_0846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90213_0752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90213_0813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90213_0757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20190213_080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8600" y="0"/>
            <a:ext cx="9372600" cy="6858000"/>
          </a:xfrm>
          <a:prstGeom prst="rect">
            <a:avLst/>
          </a:prstGeom>
        </p:spPr>
      </p:pic>
      <p:pic>
        <p:nvPicPr>
          <p:cNvPr id="7" name="Picture 6" descr="20190213_08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28600" y="0"/>
            <a:ext cx="9372600" cy="6858000"/>
          </a:xfrm>
          <a:prstGeom prst="rect">
            <a:avLst/>
          </a:prstGeom>
        </p:spPr>
      </p:pic>
      <p:pic>
        <p:nvPicPr>
          <p:cNvPr id="8" name="Picture 7" descr="20190213_0802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52400" y="0"/>
            <a:ext cx="9296400" cy="6705600"/>
          </a:xfrm>
          <a:prstGeom prst="rect">
            <a:avLst/>
          </a:prstGeom>
        </p:spPr>
      </p:pic>
      <p:pic>
        <p:nvPicPr>
          <p:cNvPr id="9" name="Picture 8" descr="20190213_0803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04800" y="0"/>
            <a:ext cx="9448800" cy="6858000"/>
          </a:xfrm>
          <a:prstGeom prst="rect">
            <a:avLst/>
          </a:prstGeom>
        </p:spPr>
      </p:pic>
      <p:pic>
        <p:nvPicPr>
          <p:cNvPr id="10" name="Picture 9" descr="20190213_0805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04800" y="0"/>
            <a:ext cx="94488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90213_080526(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5" name="Picture 4" descr="20190213_0806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0"/>
            <a:ext cx="8991600" cy="6553200"/>
          </a:xfrm>
          <a:prstGeom prst="rect">
            <a:avLst/>
          </a:prstGeom>
        </p:spPr>
      </p:pic>
      <p:pic>
        <p:nvPicPr>
          <p:cNvPr id="6" name="Picture 5" descr="20190213_0808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0"/>
            <a:ext cx="9144000" cy="6629400"/>
          </a:xfrm>
          <a:prstGeom prst="rect">
            <a:avLst/>
          </a:prstGeom>
        </p:spPr>
      </p:pic>
      <p:pic>
        <p:nvPicPr>
          <p:cNvPr id="7" name="Picture 6" descr="20190213_0809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152400"/>
            <a:ext cx="8686800" cy="6705600"/>
          </a:xfrm>
          <a:prstGeom prst="rect">
            <a:avLst/>
          </a:prstGeom>
        </p:spPr>
      </p:pic>
      <p:pic>
        <p:nvPicPr>
          <p:cNvPr id="8" name="Picture 7" descr="20190213_0810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0"/>
            <a:ext cx="9144000" cy="6858000"/>
          </a:xfrm>
          <a:prstGeom prst="rect">
            <a:avLst/>
          </a:prstGeom>
        </p:spPr>
      </p:pic>
      <p:pic>
        <p:nvPicPr>
          <p:cNvPr id="9" name="Picture 8" descr="20190213_0811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  <p:pic>
        <p:nvPicPr>
          <p:cNvPr id="10" name="Picture 9" descr="20190213_08114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20190213_08122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90213_080526(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90219_0828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20190219_083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  <p:pic>
        <p:nvPicPr>
          <p:cNvPr id="6" name="Picture 5" descr="20190219_0836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20190219_0832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72</Words>
  <Application>Microsoft Office PowerPoint</Application>
  <PresentationFormat>On-screen Show (4:3)</PresentationFormat>
  <Paragraphs>11</Paragraphs>
  <Slides>11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PHÒNG GD&amp;ĐT THỊ XÃ BUÔN HỒ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25</cp:revision>
  <dcterms:created xsi:type="dcterms:W3CDTF">2019-01-11T07:21:10Z</dcterms:created>
  <dcterms:modified xsi:type="dcterms:W3CDTF">2019-03-19T02:26:57Z</dcterms:modified>
</cp:coreProperties>
</file>